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4" r:id="rId8"/>
    <p:sldId id="263" r:id="rId9"/>
    <p:sldId id="265" r:id="rId10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35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9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779514" y="7965307"/>
            <a:ext cx="2508885" cy="2322195"/>
          </a:xfrm>
          <a:custGeom>
            <a:avLst/>
            <a:gdLst/>
            <a:ahLst/>
            <a:cxnLst/>
            <a:rect l="l" t="t" r="r" b="b"/>
            <a:pathLst>
              <a:path w="2508884" h="2322195">
                <a:moveTo>
                  <a:pt x="1864799" y="1043273"/>
                </a:moveTo>
                <a:lnTo>
                  <a:pt x="1383839" y="1043273"/>
                </a:lnTo>
                <a:lnTo>
                  <a:pt x="1383839" y="0"/>
                </a:lnTo>
                <a:lnTo>
                  <a:pt x="1864799" y="0"/>
                </a:lnTo>
                <a:lnTo>
                  <a:pt x="1864799" y="1043273"/>
                </a:lnTo>
                <a:close/>
              </a:path>
              <a:path w="2508884" h="2322195">
                <a:moveTo>
                  <a:pt x="2205359" y="1383831"/>
                </a:moveTo>
                <a:lnTo>
                  <a:pt x="1042559" y="1383831"/>
                </a:lnTo>
                <a:lnTo>
                  <a:pt x="304559" y="646555"/>
                </a:lnTo>
                <a:lnTo>
                  <a:pt x="646559" y="304558"/>
                </a:lnTo>
                <a:lnTo>
                  <a:pt x="1383839" y="1043273"/>
                </a:lnTo>
                <a:lnTo>
                  <a:pt x="2508485" y="1043273"/>
                </a:lnTo>
                <a:lnTo>
                  <a:pt x="2508485" y="1080706"/>
                </a:lnTo>
                <a:lnTo>
                  <a:pt x="2205359" y="1383831"/>
                </a:lnTo>
                <a:close/>
              </a:path>
              <a:path w="2508884" h="2322195">
                <a:moveTo>
                  <a:pt x="2508485" y="1043273"/>
                </a:moveTo>
                <a:lnTo>
                  <a:pt x="1864799" y="1043273"/>
                </a:lnTo>
                <a:lnTo>
                  <a:pt x="2508485" y="399591"/>
                </a:lnTo>
                <a:lnTo>
                  <a:pt x="2508485" y="1043273"/>
                </a:lnTo>
                <a:close/>
              </a:path>
              <a:path w="2508884" h="2322195">
                <a:moveTo>
                  <a:pt x="2508485" y="1866228"/>
                </a:moveTo>
                <a:lnTo>
                  <a:pt x="0" y="1866228"/>
                </a:lnTo>
                <a:lnTo>
                  <a:pt x="0" y="1383831"/>
                </a:lnTo>
                <a:lnTo>
                  <a:pt x="2508485" y="1383831"/>
                </a:lnTo>
                <a:lnTo>
                  <a:pt x="2508485" y="1866228"/>
                </a:lnTo>
                <a:close/>
              </a:path>
              <a:path w="2508884" h="2322195">
                <a:moveTo>
                  <a:pt x="1267719" y="2321692"/>
                </a:moveTo>
                <a:lnTo>
                  <a:pt x="586647" y="2321692"/>
                </a:lnTo>
                <a:lnTo>
                  <a:pt x="1042559" y="1866228"/>
                </a:lnTo>
                <a:lnTo>
                  <a:pt x="2205359" y="1866228"/>
                </a:lnTo>
                <a:lnTo>
                  <a:pt x="2508485" y="2169353"/>
                </a:lnTo>
                <a:lnTo>
                  <a:pt x="2508485" y="2205346"/>
                </a:lnTo>
                <a:lnTo>
                  <a:pt x="1383839" y="2205346"/>
                </a:lnTo>
                <a:lnTo>
                  <a:pt x="1267719" y="2321692"/>
                </a:lnTo>
                <a:close/>
              </a:path>
              <a:path w="2508884" h="2322195">
                <a:moveTo>
                  <a:pt x="1864799" y="2321692"/>
                </a:moveTo>
                <a:lnTo>
                  <a:pt x="1383839" y="2321692"/>
                </a:lnTo>
                <a:lnTo>
                  <a:pt x="1383839" y="2205346"/>
                </a:lnTo>
                <a:lnTo>
                  <a:pt x="1864799" y="2205346"/>
                </a:lnTo>
                <a:lnTo>
                  <a:pt x="1864799" y="2321692"/>
                </a:lnTo>
                <a:close/>
              </a:path>
              <a:path w="2508884" h="2322195">
                <a:moveTo>
                  <a:pt x="2508485" y="2321692"/>
                </a:moveTo>
                <a:lnTo>
                  <a:pt x="1981146" y="2321692"/>
                </a:lnTo>
                <a:lnTo>
                  <a:pt x="1864799" y="2205346"/>
                </a:lnTo>
                <a:lnTo>
                  <a:pt x="2508485" y="2205346"/>
                </a:lnTo>
                <a:lnTo>
                  <a:pt x="2508485" y="2321692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273891" y="854271"/>
            <a:ext cx="2014220" cy="1478915"/>
          </a:xfrm>
          <a:custGeom>
            <a:avLst/>
            <a:gdLst/>
            <a:ahLst/>
            <a:cxnLst/>
            <a:rect l="l" t="t" r="r" b="b"/>
            <a:pathLst>
              <a:path w="2014219" h="1478914">
                <a:moveTo>
                  <a:pt x="218523" y="1478398"/>
                </a:moveTo>
                <a:lnTo>
                  <a:pt x="179992" y="1476530"/>
                </a:lnTo>
                <a:lnTo>
                  <a:pt x="142136" y="1467373"/>
                </a:lnTo>
                <a:lnTo>
                  <a:pt x="80283" y="1431688"/>
                </a:lnTo>
                <a:lnTo>
                  <a:pt x="33236" y="1372693"/>
                </a:lnTo>
                <a:lnTo>
                  <a:pt x="14189" y="1289969"/>
                </a:lnTo>
                <a:lnTo>
                  <a:pt x="8122" y="1240252"/>
                </a:lnTo>
                <a:lnTo>
                  <a:pt x="3704" y="1190445"/>
                </a:lnTo>
                <a:lnTo>
                  <a:pt x="982" y="1140592"/>
                </a:lnTo>
                <a:lnTo>
                  <a:pt x="0" y="1090740"/>
                </a:lnTo>
                <a:lnTo>
                  <a:pt x="802" y="1040933"/>
                </a:lnTo>
                <a:lnTo>
                  <a:pt x="3434" y="991216"/>
                </a:lnTo>
                <a:lnTo>
                  <a:pt x="7942" y="941634"/>
                </a:lnTo>
                <a:lnTo>
                  <a:pt x="14369" y="892231"/>
                </a:lnTo>
                <a:lnTo>
                  <a:pt x="22762" y="843054"/>
                </a:lnTo>
                <a:lnTo>
                  <a:pt x="33164" y="794147"/>
                </a:lnTo>
                <a:lnTo>
                  <a:pt x="45622" y="745555"/>
                </a:lnTo>
                <a:lnTo>
                  <a:pt x="61020" y="695334"/>
                </a:lnTo>
                <a:lnTo>
                  <a:pt x="78690" y="645844"/>
                </a:lnTo>
                <a:lnTo>
                  <a:pt x="98615" y="597209"/>
                </a:lnTo>
                <a:lnTo>
                  <a:pt x="120778" y="549555"/>
                </a:lnTo>
                <a:lnTo>
                  <a:pt x="145162" y="503006"/>
                </a:lnTo>
                <a:lnTo>
                  <a:pt x="171749" y="457689"/>
                </a:lnTo>
                <a:lnTo>
                  <a:pt x="200521" y="413728"/>
                </a:lnTo>
                <a:lnTo>
                  <a:pt x="231463" y="371249"/>
                </a:lnTo>
                <a:lnTo>
                  <a:pt x="264555" y="330377"/>
                </a:lnTo>
                <a:lnTo>
                  <a:pt x="299782" y="291238"/>
                </a:lnTo>
                <a:lnTo>
                  <a:pt x="336813" y="255240"/>
                </a:lnTo>
                <a:lnTo>
                  <a:pt x="375924" y="221500"/>
                </a:lnTo>
                <a:lnTo>
                  <a:pt x="416948" y="190066"/>
                </a:lnTo>
                <a:lnTo>
                  <a:pt x="459714" y="160981"/>
                </a:lnTo>
                <a:lnTo>
                  <a:pt x="504054" y="134291"/>
                </a:lnTo>
                <a:lnTo>
                  <a:pt x="549800" y="110042"/>
                </a:lnTo>
                <a:lnTo>
                  <a:pt x="596782" y="88280"/>
                </a:lnTo>
                <a:lnTo>
                  <a:pt x="644832" y="69048"/>
                </a:lnTo>
                <a:lnTo>
                  <a:pt x="693781" y="52394"/>
                </a:lnTo>
                <a:lnTo>
                  <a:pt x="743461" y="38363"/>
                </a:lnTo>
                <a:lnTo>
                  <a:pt x="793702" y="26999"/>
                </a:lnTo>
                <a:lnTo>
                  <a:pt x="844600" y="17799"/>
                </a:lnTo>
                <a:lnTo>
                  <a:pt x="895425" y="10639"/>
                </a:lnTo>
                <a:lnTo>
                  <a:pt x="946195" y="5399"/>
                </a:lnTo>
                <a:lnTo>
                  <a:pt x="996928" y="1959"/>
                </a:lnTo>
                <a:lnTo>
                  <a:pt x="1047641" y="199"/>
                </a:lnTo>
                <a:lnTo>
                  <a:pt x="1098352" y="0"/>
                </a:lnTo>
                <a:lnTo>
                  <a:pt x="1149077" y="1239"/>
                </a:lnTo>
                <a:lnTo>
                  <a:pt x="1199835" y="3799"/>
                </a:lnTo>
                <a:lnTo>
                  <a:pt x="1250643" y="7559"/>
                </a:lnTo>
                <a:lnTo>
                  <a:pt x="1301518" y="12399"/>
                </a:lnTo>
                <a:lnTo>
                  <a:pt x="1352479" y="18199"/>
                </a:lnTo>
                <a:lnTo>
                  <a:pt x="1403542" y="24839"/>
                </a:lnTo>
                <a:lnTo>
                  <a:pt x="1455511" y="32752"/>
                </a:lnTo>
                <a:lnTo>
                  <a:pt x="1507363" y="41444"/>
                </a:lnTo>
                <a:lnTo>
                  <a:pt x="1817478" y="99593"/>
                </a:lnTo>
                <a:lnTo>
                  <a:pt x="1869240" y="108558"/>
                </a:lnTo>
                <a:lnTo>
                  <a:pt x="1921092" y="116821"/>
                </a:lnTo>
                <a:lnTo>
                  <a:pt x="1927414" y="117719"/>
                </a:lnTo>
                <a:lnTo>
                  <a:pt x="1923381" y="117719"/>
                </a:lnTo>
                <a:lnTo>
                  <a:pt x="1973061" y="124199"/>
                </a:lnTo>
                <a:lnTo>
                  <a:pt x="1975010" y="124199"/>
                </a:lnTo>
                <a:lnTo>
                  <a:pt x="2014108" y="128158"/>
                </a:lnTo>
                <a:lnTo>
                  <a:pt x="2014108" y="377504"/>
                </a:lnTo>
                <a:lnTo>
                  <a:pt x="1056688" y="377504"/>
                </a:lnTo>
                <a:lnTo>
                  <a:pt x="1008593" y="379109"/>
                </a:lnTo>
                <a:lnTo>
                  <a:pt x="978136" y="381237"/>
                </a:lnTo>
                <a:lnTo>
                  <a:pt x="962902" y="381237"/>
                </a:lnTo>
                <a:lnTo>
                  <a:pt x="925642" y="385793"/>
                </a:lnTo>
                <a:lnTo>
                  <a:pt x="912502" y="387717"/>
                </a:lnTo>
                <a:lnTo>
                  <a:pt x="922686" y="387717"/>
                </a:lnTo>
                <a:lnTo>
                  <a:pt x="914356" y="389059"/>
                </a:lnTo>
                <a:lnTo>
                  <a:pt x="866399" y="398886"/>
                </a:lnTo>
                <a:lnTo>
                  <a:pt x="819098" y="410993"/>
                </a:lnTo>
                <a:lnTo>
                  <a:pt x="776400" y="424437"/>
                </a:lnTo>
                <a:lnTo>
                  <a:pt x="772102" y="424437"/>
                </a:lnTo>
                <a:lnTo>
                  <a:pt x="760863" y="428881"/>
                </a:lnTo>
                <a:lnTo>
                  <a:pt x="726742" y="443157"/>
                </a:lnTo>
                <a:lnTo>
                  <a:pt x="732023" y="443157"/>
                </a:lnTo>
                <a:lnTo>
                  <a:pt x="729037" y="444552"/>
                </a:lnTo>
                <a:lnTo>
                  <a:pt x="687322" y="467097"/>
                </a:lnTo>
                <a:lnTo>
                  <a:pt x="651539" y="489236"/>
                </a:lnTo>
                <a:lnTo>
                  <a:pt x="646102" y="489236"/>
                </a:lnTo>
                <a:lnTo>
                  <a:pt x="607942" y="519476"/>
                </a:lnTo>
                <a:lnTo>
                  <a:pt x="610539" y="519476"/>
                </a:lnTo>
                <a:lnTo>
                  <a:pt x="609798" y="520106"/>
                </a:lnTo>
                <a:lnTo>
                  <a:pt x="575452" y="553136"/>
                </a:lnTo>
                <a:lnTo>
                  <a:pt x="544630" y="586436"/>
                </a:lnTo>
                <a:lnTo>
                  <a:pt x="541702" y="586436"/>
                </a:lnTo>
                <a:lnTo>
                  <a:pt x="534671" y="596145"/>
                </a:lnTo>
                <a:lnTo>
                  <a:pt x="527572" y="605786"/>
                </a:lnTo>
                <a:lnTo>
                  <a:pt x="520338" y="615292"/>
                </a:lnTo>
                <a:lnTo>
                  <a:pt x="512902" y="624596"/>
                </a:lnTo>
                <a:lnTo>
                  <a:pt x="514810" y="624596"/>
                </a:lnTo>
                <a:lnTo>
                  <a:pt x="510236" y="631087"/>
                </a:lnTo>
                <a:lnTo>
                  <a:pt x="481672" y="677425"/>
                </a:lnTo>
                <a:lnTo>
                  <a:pt x="455943" y="725249"/>
                </a:lnTo>
                <a:lnTo>
                  <a:pt x="454191" y="728995"/>
                </a:lnTo>
                <a:lnTo>
                  <a:pt x="452422" y="728995"/>
                </a:lnTo>
                <a:lnTo>
                  <a:pt x="447967" y="740335"/>
                </a:lnTo>
                <a:lnTo>
                  <a:pt x="443206" y="751757"/>
                </a:lnTo>
                <a:lnTo>
                  <a:pt x="438247" y="763015"/>
                </a:lnTo>
                <a:lnTo>
                  <a:pt x="432982" y="774355"/>
                </a:lnTo>
                <a:lnTo>
                  <a:pt x="434739" y="774355"/>
                </a:lnTo>
                <a:lnTo>
                  <a:pt x="415258" y="832882"/>
                </a:lnTo>
                <a:lnTo>
                  <a:pt x="400997" y="886121"/>
                </a:lnTo>
                <a:lnTo>
                  <a:pt x="389431" y="940086"/>
                </a:lnTo>
                <a:lnTo>
                  <a:pt x="388621" y="944994"/>
                </a:lnTo>
                <a:lnTo>
                  <a:pt x="387622" y="944994"/>
                </a:lnTo>
                <a:lnTo>
                  <a:pt x="385687" y="957110"/>
                </a:lnTo>
                <a:lnTo>
                  <a:pt x="382357" y="982152"/>
                </a:lnTo>
                <a:lnTo>
                  <a:pt x="380422" y="994673"/>
                </a:lnTo>
                <a:lnTo>
                  <a:pt x="382043" y="994673"/>
                </a:lnTo>
                <a:lnTo>
                  <a:pt x="381922" y="995753"/>
                </a:lnTo>
                <a:lnTo>
                  <a:pt x="378502" y="1046513"/>
                </a:lnTo>
                <a:lnTo>
                  <a:pt x="377362" y="1097273"/>
                </a:lnTo>
                <a:lnTo>
                  <a:pt x="378502" y="1148032"/>
                </a:lnTo>
                <a:lnTo>
                  <a:pt x="381898" y="1198432"/>
                </a:lnTo>
                <a:lnTo>
                  <a:pt x="383066" y="1210874"/>
                </a:lnTo>
                <a:lnTo>
                  <a:pt x="384472" y="1223452"/>
                </a:lnTo>
                <a:lnTo>
                  <a:pt x="387622" y="1249552"/>
                </a:lnTo>
                <a:lnTo>
                  <a:pt x="388795" y="1249552"/>
                </a:lnTo>
                <a:lnTo>
                  <a:pt x="391773" y="1276968"/>
                </a:lnTo>
                <a:lnTo>
                  <a:pt x="383066" y="1348810"/>
                </a:lnTo>
                <a:lnTo>
                  <a:pt x="368182" y="1384191"/>
                </a:lnTo>
                <a:lnTo>
                  <a:pt x="320212" y="1439181"/>
                </a:lnTo>
                <a:lnTo>
                  <a:pt x="254422" y="1472030"/>
                </a:lnTo>
                <a:lnTo>
                  <a:pt x="218523" y="1478398"/>
                </a:lnTo>
                <a:close/>
              </a:path>
              <a:path w="2014219" h="1478914">
                <a:moveTo>
                  <a:pt x="1973061" y="124199"/>
                </a:moveTo>
                <a:lnTo>
                  <a:pt x="1923381" y="117719"/>
                </a:lnTo>
                <a:lnTo>
                  <a:pt x="1958456" y="122125"/>
                </a:lnTo>
                <a:lnTo>
                  <a:pt x="1973061" y="124199"/>
                </a:lnTo>
                <a:close/>
              </a:path>
              <a:path w="2014219" h="1478914">
                <a:moveTo>
                  <a:pt x="1958456" y="122125"/>
                </a:moveTo>
                <a:lnTo>
                  <a:pt x="1923381" y="117719"/>
                </a:lnTo>
                <a:lnTo>
                  <a:pt x="1927414" y="117719"/>
                </a:lnTo>
                <a:lnTo>
                  <a:pt x="1958456" y="122125"/>
                </a:lnTo>
                <a:close/>
              </a:path>
              <a:path w="2014219" h="1478914">
                <a:moveTo>
                  <a:pt x="1975010" y="124199"/>
                </a:moveTo>
                <a:lnTo>
                  <a:pt x="1973061" y="124199"/>
                </a:lnTo>
                <a:lnTo>
                  <a:pt x="1958456" y="122125"/>
                </a:lnTo>
                <a:lnTo>
                  <a:pt x="1975010" y="124199"/>
                </a:lnTo>
                <a:close/>
              </a:path>
              <a:path w="2014219" h="1478914">
                <a:moveTo>
                  <a:pt x="1335163" y="395808"/>
                </a:moveTo>
                <a:lnTo>
                  <a:pt x="1297197" y="391020"/>
                </a:lnTo>
                <a:lnTo>
                  <a:pt x="1249131" y="385899"/>
                </a:lnTo>
                <a:lnTo>
                  <a:pt x="1201035" y="381850"/>
                </a:lnTo>
                <a:lnTo>
                  <a:pt x="1152921" y="379011"/>
                </a:lnTo>
                <a:lnTo>
                  <a:pt x="1104802" y="377517"/>
                </a:lnTo>
                <a:lnTo>
                  <a:pt x="1056688" y="377504"/>
                </a:lnTo>
                <a:lnTo>
                  <a:pt x="2014108" y="377504"/>
                </a:lnTo>
                <a:lnTo>
                  <a:pt x="2014108" y="389877"/>
                </a:lnTo>
                <a:lnTo>
                  <a:pt x="1294822" y="389877"/>
                </a:lnTo>
                <a:lnTo>
                  <a:pt x="1307658" y="391913"/>
                </a:lnTo>
                <a:lnTo>
                  <a:pt x="1335163" y="395808"/>
                </a:lnTo>
                <a:close/>
              </a:path>
              <a:path w="2014219" h="1478914">
                <a:moveTo>
                  <a:pt x="912502" y="387717"/>
                </a:moveTo>
                <a:lnTo>
                  <a:pt x="925642" y="385793"/>
                </a:lnTo>
                <a:lnTo>
                  <a:pt x="962902" y="381237"/>
                </a:lnTo>
                <a:lnTo>
                  <a:pt x="944165" y="384256"/>
                </a:lnTo>
                <a:lnTo>
                  <a:pt x="912502" y="387717"/>
                </a:lnTo>
                <a:close/>
              </a:path>
              <a:path w="2014219" h="1478914">
                <a:moveTo>
                  <a:pt x="944165" y="384256"/>
                </a:moveTo>
                <a:lnTo>
                  <a:pt x="962902" y="381237"/>
                </a:lnTo>
                <a:lnTo>
                  <a:pt x="978136" y="381237"/>
                </a:lnTo>
                <a:lnTo>
                  <a:pt x="960526" y="382468"/>
                </a:lnTo>
                <a:lnTo>
                  <a:pt x="944165" y="384256"/>
                </a:lnTo>
                <a:close/>
              </a:path>
              <a:path w="2014219" h="1478914">
                <a:moveTo>
                  <a:pt x="922686" y="387717"/>
                </a:moveTo>
                <a:lnTo>
                  <a:pt x="912502" y="387717"/>
                </a:lnTo>
                <a:lnTo>
                  <a:pt x="944165" y="384256"/>
                </a:lnTo>
                <a:lnTo>
                  <a:pt x="922686" y="387717"/>
                </a:lnTo>
                <a:close/>
              </a:path>
              <a:path w="2014219" h="1478914">
                <a:moveTo>
                  <a:pt x="2014108" y="397077"/>
                </a:moveTo>
                <a:lnTo>
                  <a:pt x="1345222" y="397077"/>
                </a:lnTo>
                <a:lnTo>
                  <a:pt x="1331555" y="395278"/>
                </a:lnTo>
                <a:lnTo>
                  <a:pt x="1294822" y="389877"/>
                </a:lnTo>
                <a:lnTo>
                  <a:pt x="2014108" y="389877"/>
                </a:lnTo>
                <a:lnTo>
                  <a:pt x="2014108" y="397077"/>
                </a:lnTo>
                <a:close/>
              </a:path>
              <a:path w="2014219" h="1478914">
                <a:moveTo>
                  <a:pt x="1345222" y="397077"/>
                </a:moveTo>
                <a:lnTo>
                  <a:pt x="1335163" y="395808"/>
                </a:lnTo>
                <a:lnTo>
                  <a:pt x="1331555" y="395278"/>
                </a:lnTo>
                <a:lnTo>
                  <a:pt x="1345222" y="397077"/>
                </a:lnTo>
                <a:close/>
              </a:path>
              <a:path w="2014219" h="1478914">
                <a:moveTo>
                  <a:pt x="2014108" y="507376"/>
                </a:moveTo>
                <a:lnTo>
                  <a:pt x="1975997" y="503698"/>
                </a:lnTo>
                <a:lnTo>
                  <a:pt x="1926981" y="497876"/>
                </a:lnTo>
                <a:lnTo>
                  <a:pt x="1878181" y="491161"/>
                </a:lnTo>
                <a:lnTo>
                  <a:pt x="1829466" y="483727"/>
                </a:lnTo>
                <a:lnTo>
                  <a:pt x="1780823" y="475696"/>
                </a:lnTo>
                <a:lnTo>
                  <a:pt x="1392336" y="404870"/>
                </a:lnTo>
                <a:lnTo>
                  <a:pt x="1343622" y="397052"/>
                </a:lnTo>
                <a:lnTo>
                  <a:pt x="1335163" y="395808"/>
                </a:lnTo>
                <a:lnTo>
                  <a:pt x="1345222" y="397077"/>
                </a:lnTo>
                <a:lnTo>
                  <a:pt x="2014108" y="397077"/>
                </a:lnTo>
                <a:lnTo>
                  <a:pt x="2014108" y="507376"/>
                </a:lnTo>
                <a:close/>
              </a:path>
              <a:path w="2014219" h="1478914">
                <a:moveTo>
                  <a:pt x="726742" y="443157"/>
                </a:moveTo>
                <a:lnTo>
                  <a:pt x="760863" y="428881"/>
                </a:lnTo>
                <a:lnTo>
                  <a:pt x="772102" y="424437"/>
                </a:lnTo>
                <a:lnTo>
                  <a:pt x="755816" y="432044"/>
                </a:lnTo>
                <a:lnTo>
                  <a:pt x="726742" y="443157"/>
                </a:lnTo>
                <a:close/>
              </a:path>
              <a:path w="2014219" h="1478914">
                <a:moveTo>
                  <a:pt x="755816" y="432044"/>
                </a:moveTo>
                <a:lnTo>
                  <a:pt x="772102" y="424437"/>
                </a:lnTo>
                <a:lnTo>
                  <a:pt x="776400" y="424437"/>
                </a:lnTo>
                <a:lnTo>
                  <a:pt x="772522" y="425658"/>
                </a:lnTo>
                <a:lnTo>
                  <a:pt x="755816" y="432044"/>
                </a:lnTo>
                <a:close/>
              </a:path>
              <a:path w="2014219" h="1478914">
                <a:moveTo>
                  <a:pt x="732023" y="443157"/>
                </a:moveTo>
                <a:lnTo>
                  <a:pt x="726742" y="443157"/>
                </a:lnTo>
                <a:lnTo>
                  <a:pt x="755816" y="432044"/>
                </a:lnTo>
                <a:lnTo>
                  <a:pt x="732023" y="443157"/>
                </a:lnTo>
                <a:close/>
              </a:path>
              <a:path w="2014219" h="1478914">
                <a:moveTo>
                  <a:pt x="607942" y="519476"/>
                </a:moveTo>
                <a:lnTo>
                  <a:pt x="646102" y="489236"/>
                </a:lnTo>
                <a:lnTo>
                  <a:pt x="622873" y="508988"/>
                </a:lnTo>
                <a:lnTo>
                  <a:pt x="607942" y="519476"/>
                </a:lnTo>
                <a:close/>
              </a:path>
              <a:path w="2014219" h="1478914">
                <a:moveTo>
                  <a:pt x="622873" y="508988"/>
                </a:moveTo>
                <a:lnTo>
                  <a:pt x="646102" y="489236"/>
                </a:lnTo>
                <a:lnTo>
                  <a:pt x="651539" y="489236"/>
                </a:lnTo>
                <a:lnTo>
                  <a:pt x="646957" y="492071"/>
                </a:lnTo>
                <a:lnTo>
                  <a:pt x="622873" y="508988"/>
                </a:lnTo>
                <a:close/>
              </a:path>
              <a:path w="2014219" h="1478914">
                <a:moveTo>
                  <a:pt x="610539" y="519476"/>
                </a:moveTo>
                <a:lnTo>
                  <a:pt x="607942" y="519476"/>
                </a:lnTo>
                <a:lnTo>
                  <a:pt x="622873" y="508988"/>
                </a:lnTo>
                <a:lnTo>
                  <a:pt x="610539" y="519476"/>
                </a:lnTo>
                <a:close/>
              </a:path>
              <a:path w="2014219" h="1478914">
                <a:moveTo>
                  <a:pt x="512902" y="624596"/>
                </a:moveTo>
                <a:lnTo>
                  <a:pt x="520338" y="615292"/>
                </a:lnTo>
                <a:lnTo>
                  <a:pt x="527572" y="605786"/>
                </a:lnTo>
                <a:lnTo>
                  <a:pt x="534671" y="596145"/>
                </a:lnTo>
                <a:lnTo>
                  <a:pt x="541702" y="586436"/>
                </a:lnTo>
                <a:lnTo>
                  <a:pt x="525782" y="609027"/>
                </a:lnTo>
                <a:lnTo>
                  <a:pt x="512902" y="624596"/>
                </a:lnTo>
                <a:close/>
              </a:path>
              <a:path w="2014219" h="1478914">
                <a:moveTo>
                  <a:pt x="525782" y="609027"/>
                </a:moveTo>
                <a:lnTo>
                  <a:pt x="541702" y="586436"/>
                </a:lnTo>
                <a:lnTo>
                  <a:pt x="544630" y="586436"/>
                </a:lnTo>
                <a:lnTo>
                  <a:pt x="543131" y="588056"/>
                </a:lnTo>
                <a:lnTo>
                  <a:pt x="525782" y="609027"/>
                </a:lnTo>
                <a:close/>
              </a:path>
              <a:path w="2014219" h="1478914">
                <a:moveTo>
                  <a:pt x="514810" y="624596"/>
                </a:moveTo>
                <a:lnTo>
                  <a:pt x="512902" y="624596"/>
                </a:lnTo>
                <a:lnTo>
                  <a:pt x="525782" y="609027"/>
                </a:lnTo>
                <a:lnTo>
                  <a:pt x="514810" y="624596"/>
                </a:lnTo>
                <a:close/>
              </a:path>
              <a:path w="2014219" h="1478914">
                <a:moveTo>
                  <a:pt x="432982" y="774355"/>
                </a:moveTo>
                <a:lnTo>
                  <a:pt x="438247" y="763015"/>
                </a:lnTo>
                <a:lnTo>
                  <a:pt x="443242" y="751675"/>
                </a:lnTo>
                <a:lnTo>
                  <a:pt x="447967" y="740335"/>
                </a:lnTo>
                <a:lnTo>
                  <a:pt x="452422" y="728995"/>
                </a:lnTo>
                <a:lnTo>
                  <a:pt x="443548" y="751757"/>
                </a:lnTo>
                <a:lnTo>
                  <a:pt x="432982" y="774355"/>
                </a:lnTo>
                <a:close/>
              </a:path>
              <a:path w="2014219" h="1478914">
                <a:moveTo>
                  <a:pt x="443548" y="751757"/>
                </a:moveTo>
                <a:lnTo>
                  <a:pt x="452422" y="728995"/>
                </a:lnTo>
                <a:lnTo>
                  <a:pt x="454191" y="728995"/>
                </a:lnTo>
                <a:lnTo>
                  <a:pt x="443548" y="751757"/>
                </a:lnTo>
                <a:close/>
              </a:path>
              <a:path w="2014219" h="1478914">
                <a:moveTo>
                  <a:pt x="434739" y="774355"/>
                </a:moveTo>
                <a:lnTo>
                  <a:pt x="432982" y="774355"/>
                </a:lnTo>
                <a:lnTo>
                  <a:pt x="443548" y="751757"/>
                </a:lnTo>
                <a:lnTo>
                  <a:pt x="434739" y="774355"/>
                </a:lnTo>
                <a:close/>
              </a:path>
              <a:path w="2014219" h="1478914">
                <a:moveTo>
                  <a:pt x="380422" y="994673"/>
                </a:moveTo>
                <a:lnTo>
                  <a:pt x="382357" y="982152"/>
                </a:lnTo>
                <a:lnTo>
                  <a:pt x="385687" y="957110"/>
                </a:lnTo>
                <a:lnTo>
                  <a:pt x="387622" y="944994"/>
                </a:lnTo>
                <a:lnTo>
                  <a:pt x="385495" y="963931"/>
                </a:lnTo>
                <a:lnTo>
                  <a:pt x="380422" y="994673"/>
                </a:lnTo>
                <a:close/>
              </a:path>
              <a:path w="2014219" h="1478914">
                <a:moveTo>
                  <a:pt x="385495" y="963931"/>
                </a:moveTo>
                <a:lnTo>
                  <a:pt x="387622" y="944994"/>
                </a:lnTo>
                <a:lnTo>
                  <a:pt x="388621" y="944994"/>
                </a:lnTo>
                <a:lnTo>
                  <a:pt x="385495" y="963931"/>
                </a:lnTo>
                <a:close/>
              </a:path>
              <a:path w="2014219" h="1478914">
                <a:moveTo>
                  <a:pt x="382043" y="994673"/>
                </a:moveTo>
                <a:lnTo>
                  <a:pt x="380422" y="994673"/>
                </a:lnTo>
                <a:lnTo>
                  <a:pt x="385495" y="963931"/>
                </a:lnTo>
                <a:lnTo>
                  <a:pt x="382043" y="994673"/>
                </a:lnTo>
                <a:close/>
              </a:path>
              <a:path w="2014219" h="1478914">
                <a:moveTo>
                  <a:pt x="387622" y="1249552"/>
                </a:moveTo>
                <a:lnTo>
                  <a:pt x="384472" y="1223452"/>
                </a:lnTo>
                <a:lnTo>
                  <a:pt x="383066" y="1210874"/>
                </a:lnTo>
                <a:lnTo>
                  <a:pt x="381862" y="1198432"/>
                </a:lnTo>
                <a:lnTo>
                  <a:pt x="382964" y="1208883"/>
                </a:lnTo>
                <a:lnTo>
                  <a:pt x="383924" y="1216620"/>
                </a:lnTo>
                <a:lnTo>
                  <a:pt x="387622" y="1249552"/>
                </a:lnTo>
                <a:close/>
              </a:path>
              <a:path w="2014219" h="1478914">
                <a:moveTo>
                  <a:pt x="383924" y="1216620"/>
                </a:moveTo>
                <a:lnTo>
                  <a:pt x="382964" y="1208883"/>
                </a:lnTo>
                <a:lnTo>
                  <a:pt x="381862" y="1198432"/>
                </a:lnTo>
                <a:lnTo>
                  <a:pt x="381922" y="1198792"/>
                </a:lnTo>
                <a:lnTo>
                  <a:pt x="383924" y="1216620"/>
                </a:lnTo>
                <a:close/>
              </a:path>
              <a:path w="2014219" h="1478914">
                <a:moveTo>
                  <a:pt x="388795" y="1249552"/>
                </a:moveTo>
                <a:lnTo>
                  <a:pt x="387622" y="1249552"/>
                </a:lnTo>
                <a:lnTo>
                  <a:pt x="383924" y="1216620"/>
                </a:lnTo>
                <a:lnTo>
                  <a:pt x="384202" y="1218862"/>
                </a:lnTo>
                <a:lnTo>
                  <a:pt x="385709" y="1228706"/>
                </a:lnTo>
                <a:lnTo>
                  <a:pt x="387622" y="1238752"/>
                </a:lnTo>
                <a:lnTo>
                  <a:pt x="388795" y="1249552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6531796"/>
            <a:ext cx="2298700" cy="3755390"/>
          </a:xfrm>
          <a:custGeom>
            <a:avLst/>
            <a:gdLst/>
            <a:ahLst/>
            <a:cxnLst/>
            <a:rect l="l" t="t" r="r" b="b"/>
            <a:pathLst>
              <a:path w="2298700" h="3755390">
                <a:moveTo>
                  <a:pt x="457919" y="1838148"/>
                </a:moveTo>
                <a:lnTo>
                  <a:pt x="96479" y="1838148"/>
                </a:lnTo>
                <a:lnTo>
                  <a:pt x="69880" y="1807133"/>
                </a:lnTo>
                <a:lnTo>
                  <a:pt x="42425" y="1774260"/>
                </a:lnTo>
                <a:lnTo>
                  <a:pt x="14305" y="1739629"/>
                </a:lnTo>
                <a:lnTo>
                  <a:pt x="0" y="1721478"/>
                </a:lnTo>
                <a:lnTo>
                  <a:pt x="0" y="58278"/>
                </a:lnTo>
                <a:lnTo>
                  <a:pt x="71987" y="30452"/>
                </a:lnTo>
                <a:lnTo>
                  <a:pt x="111293" y="19476"/>
                </a:lnTo>
                <a:lnTo>
                  <a:pt x="151546" y="10948"/>
                </a:lnTo>
                <a:lnTo>
                  <a:pt x="192667" y="4863"/>
                </a:lnTo>
                <a:lnTo>
                  <a:pt x="234577" y="1214"/>
                </a:lnTo>
                <a:lnTo>
                  <a:pt x="277199" y="0"/>
                </a:lnTo>
                <a:lnTo>
                  <a:pt x="319820" y="1214"/>
                </a:lnTo>
                <a:lnTo>
                  <a:pt x="361730" y="4863"/>
                </a:lnTo>
                <a:lnTo>
                  <a:pt x="402851" y="10948"/>
                </a:lnTo>
                <a:lnTo>
                  <a:pt x="443104" y="19476"/>
                </a:lnTo>
                <a:lnTo>
                  <a:pt x="482411" y="30452"/>
                </a:lnTo>
                <a:lnTo>
                  <a:pt x="520693" y="43879"/>
                </a:lnTo>
                <a:lnTo>
                  <a:pt x="557872" y="59762"/>
                </a:lnTo>
                <a:lnTo>
                  <a:pt x="593869" y="78106"/>
                </a:lnTo>
                <a:lnTo>
                  <a:pt x="628606" y="98917"/>
                </a:lnTo>
                <a:lnTo>
                  <a:pt x="662005" y="122197"/>
                </a:lnTo>
                <a:lnTo>
                  <a:pt x="693988" y="147953"/>
                </a:lnTo>
                <a:lnTo>
                  <a:pt x="724475" y="176188"/>
                </a:lnTo>
                <a:lnTo>
                  <a:pt x="753389" y="206908"/>
                </a:lnTo>
                <a:lnTo>
                  <a:pt x="780650" y="240117"/>
                </a:lnTo>
                <a:lnTo>
                  <a:pt x="806182" y="275820"/>
                </a:lnTo>
                <a:lnTo>
                  <a:pt x="829904" y="314021"/>
                </a:lnTo>
                <a:lnTo>
                  <a:pt x="851740" y="354725"/>
                </a:lnTo>
                <a:lnTo>
                  <a:pt x="871610" y="397937"/>
                </a:lnTo>
                <a:lnTo>
                  <a:pt x="889435" y="443662"/>
                </a:lnTo>
                <a:lnTo>
                  <a:pt x="905139" y="491904"/>
                </a:lnTo>
                <a:lnTo>
                  <a:pt x="918642" y="542667"/>
                </a:lnTo>
                <a:lnTo>
                  <a:pt x="929865" y="595957"/>
                </a:lnTo>
                <a:lnTo>
                  <a:pt x="938731" y="651778"/>
                </a:lnTo>
                <a:lnTo>
                  <a:pt x="945161" y="710135"/>
                </a:lnTo>
                <a:lnTo>
                  <a:pt x="949076" y="771032"/>
                </a:lnTo>
                <a:lnTo>
                  <a:pt x="950399" y="834474"/>
                </a:lnTo>
                <a:lnTo>
                  <a:pt x="948769" y="882916"/>
                </a:lnTo>
                <a:lnTo>
                  <a:pt x="944005" y="931632"/>
                </a:lnTo>
                <a:lnTo>
                  <a:pt x="936300" y="980521"/>
                </a:lnTo>
                <a:lnTo>
                  <a:pt x="925843" y="1029480"/>
                </a:lnTo>
                <a:lnTo>
                  <a:pt x="912825" y="1078409"/>
                </a:lnTo>
                <a:lnTo>
                  <a:pt x="897436" y="1127206"/>
                </a:lnTo>
                <a:lnTo>
                  <a:pt x="879868" y="1175770"/>
                </a:lnTo>
                <a:lnTo>
                  <a:pt x="860310" y="1223998"/>
                </a:lnTo>
                <a:lnTo>
                  <a:pt x="838955" y="1271789"/>
                </a:lnTo>
                <a:lnTo>
                  <a:pt x="815991" y="1319043"/>
                </a:lnTo>
                <a:lnTo>
                  <a:pt x="791611" y="1365656"/>
                </a:lnTo>
                <a:lnTo>
                  <a:pt x="766004" y="1411528"/>
                </a:lnTo>
                <a:lnTo>
                  <a:pt x="739361" y="1456557"/>
                </a:lnTo>
                <a:lnTo>
                  <a:pt x="711874" y="1500642"/>
                </a:lnTo>
                <a:lnTo>
                  <a:pt x="683732" y="1543680"/>
                </a:lnTo>
                <a:lnTo>
                  <a:pt x="655126" y="1585571"/>
                </a:lnTo>
                <a:lnTo>
                  <a:pt x="626247" y="1626213"/>
                </a:lnTo>
                <a:lnTo>
                  <a:pt x="597286" y="1665505"/>
                </a:lnTo>
                <a:lnTo>
                  <a:pt x="568390" y="1703400"/>
                </a:lnTo>
                <a:lnTo>
                  <a:pt x="539880" y="1739629"/>
                </a:lnTo>
                <a:lnTo>
                  <a:pt x="511816" y="1774260"/>
                </a:lnTo>
                <a:lnTo>
                  <a:pt x="484432" y="1807133"/>
                </a:lnTo>
                <a:lnTo>
                  <a:pt x="457919" y="1838148"/>
                </a:lnTo>
                <a:close/>
              </a:path>
              <a:path w="2298700" h="3755390">
                <a:moveTo>
                  <a:pt x="2274283" y="1838148"/>
                </a:moveTo>
                <a:lnTo>
                  <a:pt x="457919" y="1838148"/>
                </a:lnTo>
                <a:lnTo>
                  <a:pt x="489114" y="1811815"/>
                </a:lnTo>
                <a:lnTo>
                  <a:pt x="522152" y="1784596"/>
                </a:lnTo>
                <a:lnTo>
                  <a:pt x="556931" y="1756681"/>
                </a:lnTo>
                <a:lnTo>
                  <a:pt x="593352" y="1728262"/>
                </a:lnTo>
                <a:lnTo>
                  <a:pt x="631313" y="1699531"/>
                </a:lnTo>
                <a:lnTo>
                  <a:pt x="670713" y="1670679"/>
                </a:lnTo>
                <a:lnTo>
                  <a:pt x="711452" y="1641897"/>
                </a:lnTo>
                <a:lnTo>
                  <a:pt x="753429" y="1613377"/>
                </a:lnTo>
                <a:lnTo>
                  <a:pt x="796542" y="1585310"/>
                </a:lnTo>
                <a:lnTo>
                  <a:pt x="840692" y="1557887"/>
                </a:lnTo>
                <a:lnTo>
                  <a:pt x="885777" y="1531300"/>
                </a:lnTo>
                <a:lnTo>
                  <a:pt x="931696" y="1505741"/>
                </a:lnTo>
                <a:lnTo>
                  <a:pt x="978349" y="1481399"/>
                </a:lnTo>
                <a:lnTo>
                  <a:pt x="1025635" y="1458468"/>
                </a:lnTo>
                <a:lnTo>
                  <a:pt x="1073452" y="1437138"/>
                </a:lnTo>
                <a:lnTo>
                  <a:pt x="1121700" y="1417601"/>
                </a:lnTo>
                <a:lnTo>
                  <a:pt x="1170279" y="1400048"/>
                </a:lnTo>
                <a:lnTo>
                  <a:pt x="1219087" y="1384670"/>
                </a:lnTo>
                <a:lnTo>
                  <a:pt x="1268024" y="1371659"/>
                </a:lnTo>
                <a:lnTo>
                  <a:pt x="1316988" y="1361207"/>
                </a:lnTo>
                <a:lnTo>
                  <a:pt x="1365879" y="1353503"/>
                </a:lnTo>
                <a:lnTo>
                  <a:pt x="1414596" y="1348741"/>
                </a:lnTo>
                <a:lnTo>
                  <a:pt x="1463038" y="1347111"/>
                </a:lnTo>
                <a:lnTo>
                  <a:pt x="1526484" y="1348434"/>
                </a:lnTo>
                <a:lnTo>
                  <a:pt x="1587391" y="1352349"/>
                </a:lnTo>
                <a:lnTo>
                  <a:pt x="1645763" y="1358778"/>
                </a:lnTo>
                <a:lnTo>
                  <a:pt x="1701603" y="1367642"/>
                </a:lnTo>
                <a:lnTo>
                  <a:pt x="1754917" y="1378863"/>
                </a:lnTo>
                <a:lnTo>
                  <a:pt x="1805709" y="1392362"/>
                </a:lnTo>
                <a:lnTo>
                  <a:pt x="1853982" y="1408060"/>
                </a:lnTo>
                <a:lnTo>
                  <a:pt x="1899740" y="1425879"/>
                </a:lnTo>
                <a:lnTo>
                  <a:pt x="1942989" y="1445740"/>
                </a:lnTo>
                <a:lnTo>
                  <a:pt x="1983732" y="1467564"/>
                </a:lnTo>
                <a:lnTo>
                  <a:pt x="2021974" y="1491273"/>
                </a:lnTo>
                <a:lnTo>
                  <a:pt x="2057718" y="1516788"/>
                </a:lnTo>
                <a:lnTo>
                  <a:pt x="2090968" y="1544030"/>
                </a:lnTo>
                <a:lnTo>
                  <a:pt x="2121730" y="1572921"/>
                </a:lnTo>
                <a:lnTo>
                  <a:pt x="2150006" y="1603382"/>
                </a:lnTo>
                <a:lnTo>
                  <a:pt x="2175802" y="1635335"/>
                </a:lnTo>
                <a:lnTo>
                  <a:pt x="2199121" y="1668700"/>
                </a:lnTo>
                <a:lnTo>
                  <a:pt x="2219968" y="1703400"/>
                </a:lnTo>
                <a:lnTo>
                  <a:pt x="2238347" y="1739355"/>
                </a:lnTo>
                <a:lnTo>
                  <a:pt x="2254262" y="1776487"/>
                </a:lnTo>
                <a:lnTo>
                  <a:pt x="2267716" y="1814717"/>
                </a:lnTo>
                <a:lnTo>
                  <a:pt x="2274283" y="1838148"/>
                </a:lnTo>
                <a:close/>
              </a:path>
              <a:path w="2298700" h="3755390">
                <a:moveTo>
                  <a:pt x="0" y="2280633"/>
                </a:moveTo>
                <a:lnTo>
                  <a:pt x="0" y="1758546"/>
                </a:lnTo>
                <a:lnTo>
                  <a:pt x="32403" y="1784596"/>
                </a:lnTo>
                <a:lnTo>
                  <a:pt x="65370" y="1811815"/>
                </a:lnTo>
                <a:lnTo>
                  <a:pt x="96479" y="1838148"/>
                </a:lnTo>
                <a:lnTo>
                  <a:pt x="2274283" y="1838148"/>
                </a:lnTo>
                <a:lnTo>
                  <a:pt x="2287263" y="1894157"/>
                </a:lnTo>
                <a:lnTo>
                  <a:pt x="2293363" y="1935210"/>
                </a:lnTo>
                <a:lnTo>
                  <a:pt x="2297020" y="1977046"/>
                </a:lnTo>
                <a:lnTo>
                  <a:pt x="2298238" y="2019587"/>
                </a:lnTo>
                <a:lnTo>
                  <a:pt x="2297020" y="2062134"/>
                </a:lnTo>
                <a:lnTo>
                  <a:pt x="2293363" y="2103989"/>
                </a:lnTo>
                <a:lnTo>
                  <a:pt x="2287263" y="2145070"/>
                </a:lnTo>
                <a:lnTo>
                  <a:pt x="2278715" y="2185299"/>
                </a:lnTo>
                <a:lnTo>
                  <a:pt x="2274515" y="2200306"/>
                </a:lnTo>
                <a:lnTo>
                  <a:pt x="96479" y="2200306"/>
                </a:lnTo>
                <a:lnTo>
                  <a:pt x="65370" y="2226909"/>
                </a:lnTo>
                <a:lnTo>
                  <a:pt x="32403" y="2254374"/>
                </a:lnTo>
                <a:lnTo>
                  <a:pt x="0" y="2280633"/>
                </a:lnTo>
                <a:close/>
              </a:path>
              <a:path w="2298700" h="3755390">
                <a:moveTo>
                  <a:pt x="812213" y="3755204"/>
                </a:moveTo>
                <a:lnTo>
                  <a:pt x="0" y="3755204"/>
                </a:lnTo>
                <a:lnTo>
                  <a:pt x="0" y="2317537"/>
                </a:lnTo>
                <a:lnTo>
                  <a:pt x="14305" y="2299318"/>
                </a:lnTo>
                <a:lnTo>
                  <a:pt x="42425" y="2264538"/>
                </a:lnTo>
                <a:lnTo>
                  <a:pt x="69880" y="2231501"/>
                </a:lnTo>
                <a:lnTo>
                  <a:pt x="96479" y="2200306"/>
                </a:lnTo>
                <a:lnTo>
                  <a:pt x="457919" y="2200306"/>
                </a:lnTo>
                <a:lnTo>
                  <a:pt x="484432" y="2231501"/>
                </a:lnTo>
                <a:lnTo>
                  <a:pt x="511816" y="2264538"/>
                </a:lnTo>
                <a:lnTo>
                  <a:pt x="539880" y="2299318"/>
                </a:lnTo>
                <a:lnTo>
                  <a:pt x="568434" y="2335738"/>
                </a:lnTo>
                <a:lnTo>
                  <a:pt x="597286" y="2373699"/>
                </a:lnTo>
                <a:lnTo>
                  <a:pt x="626247" y="2413099"/>
                </a:lnTo>
                <a:lnTo>
                  <a:pt x="655126" y="2453838"/>
                </a:lnTo>
                <a:lnTo>
                  <a:pt x="683764" y="2495864"/>
                </a:lnTo>
                <a:lnTo>
                  <a:pt x="711874" y="2538928"/>
                </a:lnTo>
                <a:lnTo>
                  <a:pt x="739361" y="2583077"/>
                </a:lnTo>
                <a:lnTo>
                  <a:pt x="766004" y="2628162"/>
                </a:lnTo>
                <a:lnTo>
                  <a:pt x="791611" y="2674081"/>
                </a:lnTo>
                <a:lnTo>
                  <a:pt x="815991" y="2720733"/>
                </a:lnTo>
                <a:lnTo>
                  <a:pt x="838955" y="2768018"/>
                </a:lnTo>
                <a:lnTo>
                  <a:pt x="860310" y="2815835"/>
                </a:lnTo>
                <a:lnTo>
                  <a:pt x="879868" y="2864084"/>
                </a:lnTo>
                <a:lnTo>
                  <a:pt x="897436" y="2912662"/>
                </a:lnTo>
                <a:lnTo>
                  <a:pt x="912825" y="2961470"/>
                </a:lnTo>
                <a:lnTo>
                  <a:pt x="925843" y="3010406"/>
                </a:lnTo>
                <a:lnTo>
                  <a:pt x="936300" y="3059370"/>
                </a:lnTo>
                <a:lnTo>
                  <a:pt x="944005" y="3108261"/>
                </a:lnTo>
                <a:lnTo>
                  <a:pt x="948769" y="3156978"/>
                </a:lnTo>
                <a:lnTo>
                  <a:pt x="950399" y="3205420"/>
                </a:lnTo>
                <a:lnTo>
                  <a:pt x="949076" y="3268945"/>
                </a:lnTo>
                <a:lnTo>
                  <a:pt x="945161" y="3329925"/>
                </a:lnTo>
                <a:lnTo>
                  <a:pt x="938731" y="3388364"/>
                </a:lnTo>
                <a:lnTo>
                  <a:pt x="929865" y="3444267"/>
                </a:lnTo>
                <a:lnTo>
                  <a:pt x="918642" y="3497637"/>
                </a:lnTo>
                <a:lnTo>
                  <a:pt x="905139" y="3548480"/>
                </a:lnTo>
                <a:lnTo>
                  <a:pt x="889435" y="3596799"/>
                </a:lnTo>
                <a:lnTo>
                  <a:pt x="871610" y="3642600"/>
                </a:lnTo>
                <a:lnTo>
                  <a:pt x="851740" y="3685886"/>
                </a:lnTo>
                <a:lnTo>
                  <a:pt x="829904" y="3726663"/>
                </a:lnTo>
                <a:lnTo>
                  <a:pt x="812213" y="3755204"/>
                </a:lnTo>
                <a:close/>
              </a:path>
              <a:path w="2298700" h="3755390">
                <a:moveTo>
                  <a:pt x="1463038" y="2693503"/>
                </a:moveTo>
                <a:lnTo>
                  <a:pt x="1414596" y="2691873"/>
                </a:lnTo>
                <a:lnTo>
                  <a:pt x="1365879" y="2687109"/>
                </a:lnTo>
                <a:lnTo>
                  <a:pt x="1316988" y="2679403"/>
                </a:lnTo>
                <a:lnTo>
                  <a:pt x="1268024" y="2668943"/>
                </a:lnTo>
                <a:lnTo>
                  <a:pt x="1219087" y="2655922"/>
                </a:lnTo>
                <a:lnTo>
                  <a:pt x="1170279" y="2640528"/>
                </a:lnTo>
                <a:lnTo>
                  <a:pt x="1121700" y="2622952"/>
                </a:lnTo>
                <a:lnTo>
                  <a:pt x="1073452" y="2603385"/>
                </a:lnTo>
                <a:lnTo>
                  <a:pt x="1025635" y="2582016"/>
                </a:lnTo>
                <a:lnTo>
                  <a:pt x="978349" y="2559037"/>
                </a:lnTo>
                <a:lnTo>
                  <a:pt x="931696" y="2534637"/>
                </a:lnTo>
                <a:lnTo>
                  <a:pt x="885777" y="2509007"/>
                </a:lnTo>
                <a:lnTo>
                  <a:pt x="840692" y="2482337"/>
                </a:lnTo>
                <a:lnTo>
                  <a:pt x="796542" y="2454817"/>
                </a:lnTo>
                <a:lnTo>
                  <a:pt x="753429" y="2426638"/>
                </a:lnTo>
                <a:lnTo>
                  <a:pt x="711452" y="2397990"/>
                </a:lnTo>
                <a:lnTo>
                  <a:pt x="670713" y="2369063"/>
                </a:lnTo>
                <a:lnTo>
                  <a:pt x="631313" y="2340048"/>
                </a:lnTo>
                <a:lnTo>
                  <a:pt x="593352" y="2311134"/>
                </a:lnTo>
                <a:lnTo>
                  <a:pt x="556931" y="2282513"/>
                </a:lnTo>
                <a:lnTo>
                  <a:pt x="522152" y="2254374"/>
                </a:lnTo>
                <a:lnTo>
                  <a:pt x="489114" y="2226909"/>
                </a:lnTo>
                <a:lnTo>
                  <a:pt x="457919" y="2200306"/>
                </a:lnTo>
                <a:lnTo>
                  <a:pt x="2274515" y="2200306"/>
                </a:lnTo>
                <a:lnTo>
                  <a:pt x="2254262" y="2262882"/>
                </a:lnTo>
                <a:lnTo>
                  <a:pt x="2238347" y="2300076"/>
                </a:lnTo>
                <a:lnTo>
                  <a:pt x="2219968" y="2336099"/>
                </a:lnTo>
                <a:lnTo>
                  <a:pt x="2199121" y="2370872"/>
                </a:lnTo>
                <a:lnTo>
                  <a:pt x="2175802" y="2404314"/>
                </a:lnTo>
                <a:lnTo>
                  <a:pt x="2150006" y="2436347"/>
                </a:lnTo>
                <a:lnTo>
                  <a:pt x="2121730" y="2466890"/>
                </a:lnTo>
                <a:lnTo>
                  <a:pt x="2090968" y="2495864"/>
                </a:lnTo>
                <a:lnTo>
                  <a:pt x="2057718" y="2523189"/>
                </a:lnTo>
                <a:lnTo>
                  <a:pt x="2021974" y="2548786"/>
                </a:lnTo>
                <a:lnTo>
                  <a:pt x="1983732" y="2572575"/>
                </a:lnTo>
                <a:lnTo>
                  <a:pt x="1942989" y="2594476"/>
                </a:lnTo>
                <a:lnTo>
                  <a:pt x="1899740" y="2614410"/>
                </a:lnTo>
                <a:lnTo>
                  <a:pt x="1853982" y="2632297"/>
                </a:lnTo>
                <a:lnTo>
                  <a:pt x="1805709" y="2648058"/>
                </a:lnTo>
                <a:lnTo>
                  <a:pt x="1754917" y="2661612"/>
                </a:lnTo>
                <a:lnTo>
                  <a:pt x="1701603" y="2672880"/>
                </a:lnTo>
                <a:lnTo>
                  <a:pt x="1645763" y="2681783"/>
                </a:lnTo>
                <a:lnTo>
                  <a:pt x="1587391" y="2688241"/>
                </a:lnTo>
                <a:lnTo>
                  <a:pt x="1526484" y="2692174"/>
                </a:lnTo>
                <a:lnTo>
                  <a:pt x="1463038" y="2693503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400876" y="560873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4" h="1035685">
                <a:moveTo>
                  <a:pt x="517679" y="1035353"/>
                </a:moveTo>
                <a:lnTo>
                  <a:pt x="470570" y="1033231"/>
                </a:lnTo>
                <a:lnTo>
                  <a:pt x="424643" y="1026986"/>
                </a:lnTo>
                <a:lnTo>
                  <a:pt x="380083" y="1016803"/>
                </a:lnTo>
                <a:lnTo>
                  <a:pt x="337071" y="1002867"/>
                </a:lnTo>
                <a:lnTo>
                  <a:pt x="295791" y="985363"/>
                </a:lnTo>
                <a:lnTo>
                  <a:pt x="256426" y="964474"/>
                </a:lnTo>
                <a:lnTo>
                  <a:pt x="219159" y="940384"/>
                </a:lnTo>
                <a:lnTo>
                  <a:pt x="184172" y="913280"/>
                </a:lnTo>
                <a:lnTo>
                  <a:pt x="151649" y="883344"/>
                </a:lnTo>
                <a:lnTo>
                  <a:pt x="121773" y="850762"/>
                </a:lnTo>
                <a:lnTo>
                  <a:pt x="94727" y="815717"/>
                </a:lnTo>
                <a:lnTo>
                  <a:pt x="70693" y="778395"/>
                </a:lnTo>
                <a:lnTo>
                  <a:pt x="49854" y="738979"/>
                </a:lnTo>
                <a:lnTo>
                  <a:pt x="32395" y="697654"/>
                </a:lnTo>
                <a:lnTo>
                  <a:pt x="18496" y="654605"/>
                </a:lnTo>
                <a:lnTo>
                  <a:pt x="8342" y="610016"/>
                </a:lnTo>
                <a:lnTo>
                  <a:pt x="2116" y="564072"/>
                </a:lnTo>
                <a:lnTo>
                  <a:pt x="0" y="516956"/>
                </a:lnTo>
                <a:lnTo>
                  <a:pt x="2116" y="469961"/>
                </a:lnTo>
                <a:lnTo>
                  <a:pt x="8342" y="424135"/>
                </a:lnTo>
                <a:lnTo>
                  <a:pt x="18496" y="379664"/>
                </a:lnTo>
                <a:lnTo>
                  <a:pt x="32395" y="336730"/>
                </a:lnTo>
                <a:lnTo>
                  <a:pt x="49854" y="295518"/>
                </a:lnTo>
                <a:lnTo>
                  <a:pt x="70693" y="256211"/>
                </a:lnTo>
                <a:lnTo>
                  <a:pt x="94727" y="218993"/>
                </a:lnTo>
                <a:lnTo>
                  <a:pt x="121773" y="184048"/>
                </a:lnTo>
                <a:lnTo>
                  <a:pt x="151649" y="151559"/>
                </a:lnTo>
                <a:lnTo>
                  <a:pt x="184172" y="121709"/>
                </a:lnTo>
                <a:lnTo>
                  <a:pt x="219159" y="94684"/>
                </a:lnTo>
                <a:lnTo>
                  <a:pt x="256426" y="70666"/>
                </a:lnTo>
                <a:lnTo>
                  <a:pt x="295791" y="49839"/>
                </a:lnTo>
                <a:lnTo>
                  <a:pt x="337071" y="32386"/>
                </a:lnTo>
                <a:lnTo>
                  <a:pt x="380083" y="18493"/>
                </a:lnTo>
                <a:lnTo>
                  <a:pt x="424643" y="8341"/>
                </a:lnTo>
                <a:lnTo>
                  <a:pt x="470570" y="2116"/>
                </a:lnTo>
                <a:lnTo>
                  <a:pt x="517679" y="0"/>
                </a:lnTo>
                <a:lnTo>
                  <a:pt x="564682" y="2116"/>
                </a:lnTo>
                <a:lnTo>
                  <a:pt x="610526" y="8341"/>
                </a:lnTo>
                <a:lnTo>
                  <a:pt x="655026" y="18493"/>
                </a:lnTo>
                <a:lnTo>
                  <a:pt x="697997" y="32386"/>
                </a:lnTo>
                <a:lnTo>
                  <a:pt x="739255" y="49839"/>
                </a:lnTo>
                <a:lnTo>
                  <a:pt x="778613" y="70666"/>
                </a:lnTo>
                <a:lnTo>
                  <a:pt x="815886" y="94684"/>
                </a:lnTo>
                <a:lnTo>
                  <a:pt x="850890" y="121709"/>
                </a:lnTo>
                <a:lnTo>
                  <a:pt x="883439" y="151559"/>
                </a:lnTo>
                <a:lnTo>
                  <a:pt x="913348" y="184048"/>
                </a:lnTo>
                <a:lnTo>
                  <a:pt x="940432" y="218993"/>
                </a:lnTo>
                <a:lnTo>
                  <a:pt x="961781" y="251998"/>
                </a:lnTo>
                <a:lnTo>
                  <a:pt x="517679" y="251998"/>
                </a:lnTo>
                <a:lnTo>
                  <a:pt x="470098" y="256272"/>
                </a:lnTo>
                <a:lnTo>
                  <a:pt x="425296" y="268594"/>
                </a:lnTo>
                <a:lnTo>
                  <a:pt x="384026" y="288211"/>
                </a:lnTo>
                <a:lnTo>
                  <a:pt x="347040" y="314370"/>
                </a:lnTo>
                <a:lnTo>
                  <a:pt x="315092" y="346318"/>
                </a:lnTo>
                <a:lnTo>
                  <a:pt x="288933" y="383304"/>
                </a:lnTo>
                <a:lnTo>
                  <a:pt x="269316" y="424574"/>
                </a:lnTo>
                <a:lnTo>
                  <a:pt x="256994" y="469375"/>
                </a:lnTo>
                <a:lnTo>
                  <a:pt x="252719" y="516956"/>
                </a:lnTo>
                <a:lnTo>
                  <a:pt x="256994" y="564537"/>
                </a:lnTo>
                <a:lnTo>
                  <a:pt x="269316" y="609339"/>
                </a:lnTo>
                <a:lnTo>
                  <a:pt x="288933" y="650609"/>
                </a:lnTo>
                <a:lnTo>
                  <a:pt x="315092" y="687594"/>
                </a:lnTo>
                <a:lnTo>
                  <a:pt x="347040" y="719543"/>
                </a:lnTo>
                <a:lnTo>
                  <a:pt x="384026" y="745702"/>
                </a:lnTo>
                <a:lnTo>
                  <a:pt x="425296" y="765318"/>
                </a:lnTo>
                <a:lnTo>
                  <a:pt x="470098" y="777640"/>
                </a:lnTo>
                <a:lnTo>
                  <a:pt x="517679" y="781915"/>
                </a:lnTo>
                <a:lnTo>
                  <a:pt x="962235" y="781915"/>
                </a:lnTo>
                <a:lnTo>
                  <a:pt x="940432" y="815717"/>
                </a:lnTo>
                <a:lnTo>
                  <a:pt x="913348" y="850762"/>
                </a:lnTo>
                <a:lnTo>
                  <a:pt x="883439" y="883344"/>
                </a:lnTo>
                <a:lnTo>
                  <a:pt x="850890" y="913280"/>
                </a:lnTo>
                <a:lnTo>
                  <a:pt x="815886" y="940384"/>
                </a:lnTo>
                <a:lnTo>
                  <a:pt x="778613" y="964474"/>
                </a:lnTo>
                <a:lnTo>
                  <a:pt x="739255" y="985363"/>
                </a:lnTo>
                <a:lnTo>
                  <a:pt x="697997" y="1002867"/>
                </a:lnTo>
                <a:lnTo>
                  <a:pt x="655026" y="1016803"/>
                </a:lnTo>
                <a:lnTo>
                  <a:pt x="610526" y="1026986"/>
                </a:lnTo>
                <a:lnTo>
                  <a:pt x="564682" y="1033231"/>
                </a:lnTo>
                <a:lnTo>
                  <a:pt x="517679" y="1035353"/>
                </a:lnTo>
                <a:close/>
              </a:path>
              <a:path w="1035684" h="1035685">
                <a:moveTo>
                  <a:pt x="962235" y="781915"/>
                </a:moveTo>
                <a:lnTo>
                  <a:pt x="517679" y="781915"/>
                </a:lnTo>
                <a:lnTo>
                  <a:pt x="565071" y="777640"/>
                </a:lnTo>
                <a:lnTo>
                  <a:pt x="609772" y="765318"/>
                </a:lnTo>
                <a:lnTo>
                  <a:pt x="651013" y="745702"/>
                </a:lnTo>
                <a:lnTo>
                  <a:pt x="688022" y="719543"/>
                </a:lnTo>
                <a:lnTo>
                  <a:pt x="720030" y="687594"/>
                </a:lnTo>
                <a:lnTo>
                  <a:pt x="746266" y="650609"/>
                </a:lnTo>
                <a:lnTo>
                  <a:pt x="765960" y="609339"/>
                </a:lnTo>
                <a:lnTo>
                  <a:pt x="778341" y="564537"/>
                </a:lnTo>
                <a:lnTo>
                  <a:pt x="782639" y="516956"/>
                </a:lnTo>
                <a:lnTo>
                  <a:pt x="778341" y="469375"/>
                </a:lnTo>
                <a:lnTo>
                  <a:pt x="765960" y="424574"/>
                </a:lnTo>
                <a:lnTo>
                  <a:pt x="746266" y="383304"/>
                </a:lnTo>
                <a:lnTo>
                  <a:pt x="720030" y="346318"/>
                </a:lnTo>
                <a:lnTo>
                  <a:pt x="688022" y="314370"/>
                </a:lnTo>
                <a:lnTo>
                  <a:pt x="651013" y="288211"/>
                </a:lnTo>
                <a:lnTo>
                  <a:pt x="609772" y="268594"/>
                </a:lnTo>
                <a:lnTo>
                  <a:pt x="565071" y="256272"/>
                </a:lnTo>
                <a:lnTo>
                  <a:pt x="517679" y="251998"/>
                </a:lnTo>
                <a:lnTo>
                  <a:pt x="961781" y="251998"/>
                </a:lnTo>
                <a:lnTo>
                  <a:pt x="985384" y="295518"/>
                </a:lnTo>
                <a:lnTo>
                  <a:pt x="1002881" y="336730"/>
                </a:lnTo>
                <a:lnTo>
                  <a:pt x="1016813" y="379664"/>
                </a:lnTo>
                <a:lnTo>
                  <a:pt x="1026993" y="424135"/>
                </a:lnTo>
                <a:lnTo>
                  <a:pt x="1033237" y="469961"/>
                </a:lnTo>
                <a:lnTo>
                  <a:pt x="1035359" y="516956"/>
                </a:lnTo>
                <a:lnTo>
                  <a:pt x="1033237" y="564072"/>
                </a:lnTo>
                <a:lnTo>
                  <a:pt x="1026993" y="610016"/>
                </a:lnTo>
                <a:lnTo>
                  <a:pt x="1016813" y="654605"/>
                </a:lnTo>
                <a:lnTo>
                  <a:pt x="1002881" y="697654"/>
                </a:lnTo>
                <a:lnTo>
                  <a:pt x="985384" y="738979"/>
                </a:lnTo>
                <a:lnTo>
                  <a:pt x="964506" y="778395"/>
                </a:lnTo>
                <a:lnTo>
                  <a:pt x="962235" y="781915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735674" y="5362523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4" h="1035685">
                <a:moveTo>
                  <a:pt x="517679" y="1035353"/>
                </a:moveTo>
                <a:lnTo>
                  <a:pt x="477955" y="1031025"/>
                </a:lnTo>
                <a:lnTo>
                  <a:pt x="441544" y="1018006"/>
                </a:lnTo>
                <a:lnTo>
                  <a:pt x="409465" y="996247"/>
                </a:lnTo>
                <a:lnTo>
                  <a:pt x="382739" y="965696"/>
                </a:lnTo>
                <a:lnTo>
                  <a:pt x="362386" y="926304"/>
                </a:lnTo>
                <a:lnTo>
                  <a:pt x="349426" y="878020"/>
                </a:lnTo>
                <a:lnTo>
                  <a:pt x="344879" y="820794"/>
                </a:lnTo>
                <a:lnTo>
                  <a:pt x="350663" y="772855"/>
                </a:lnTo>
                <a:lnTo>
                  <a:pt x="366186" y="725035"/>
                </a:lnTo>
                <a:lnTo>
                  <a:pt x="388709" y="678775"/>
                </a:lnTo>
                <a:lnTo>
                  <a:pt x="415493" y="635516"/>
                </a:lnTo>
                <a:lnTo>
                  <a:pt x="443796" y="596696"/>
                </a:lnTo>
                <a:lnTo>
                  <a:pt x="470879" y="563756"/>
                </a:lnTo>
                <a:lnTo>
                  <a:pt x="437889" y="590839"/>
                </a:lnTo>
                <a:lnTo>
                  <a:pt x="398959" y="619142"/>
                </a:lnTo>
                <a:lnTo>
                  <a:pt x="355589" y="645925"/>
                </a:lnTo>
                <a:lnTo>
                  <a:pt x="309279" y="668449"/>
                </a:lnTo>
                <a:lnTo>
                  <a:pt x="261529" y="683972"/>
                </a:lnTo>
                <a:lnTo>
                  <a:pt x="213839" y="689755"/>
                </a:lnTo>
                <a:lnTo>
                  <a:pt x="156653" y="685209"/>
                </a:lnTo>
                <a:lnTo>
                  <a:pt x="108472" y="672249"/>
                </a:lnTo>
                <a:lnTo>
                  <a:pt x="69220" y="651896"/>
                </a:lnTo>
                <a:lnTo>
                  <a:pt x="38823" y="625170"/>
                </a:lnTo>
                <a:lnTo>
                  <a:pt x="17204" y="593091"/>
                </a:lnTo>
                <a:lnTo>
                  <a:pt x="4288" y="556680"/>
                </a:lnTo>
                <a:lnTo>
                  <a:pt x="0" y="516956"/>
                </a:lnTo>
                <a:lnTo>
                  <a:pt x="4288" y="477499"/>
                </a:lnTo>
                <a:lnTo>
                  <a:pt x="17204" y="441279"/>
                </a:lnTo>
                <a:lnTo>
                  <a:pt x="38823" y="409328"/>
                </a:lnTo>
                <a:lnTo>
                  <a:pt x="69220" y="382680"/>
                </a:lnTo>
                <a:lnTo>
                  <a:pt x="108472" y="362367"/>
                </a:lnTo>
                <a:lnTo>
                  <a:pt x="156653" y="349422"/>
                </a:lnTo>
                <a:lnTo>
                  <a:pt x="213839" y="344877"/>
                </a:lnTo>
                <a:lnTo>
                  <a:pt x="261529" y="350661"/>
                </a:lnTo>
                <a:lnTo>
                  <a:pt x="309279" y="366184"/>
                </a:lnTo>
                <a:lnTo>
                  <a:pt x="355589" y="388707"/>
                </a:lnTo>
                <a:lnTo>
                  <a:pt x="398959" y="415490"/>
                </a:lnTo>
                <a:lnTo>
                  <a:pt x="437889" y="443793"/>
                </a:lnTo>
                <a:lnTo>
                  <a:pt x="470879" y="470877"/>
                </a:lnTo>
                <a:lnTo>
                  <a:pt x="443796" y="437887"/>
                </a:lnTo>
                <a:lnTo>
                  <a:pt x="415493" y="398957"/>
                </a:lnTo>
                <a:lnTo>
                  <a:pt x="388709" y="355587"/>
                </a:lnTo>
                <a:lnTo>
                  <a:pt x="366186" y="309278"/>
                </a:lnTo>
                <a:lnTo>
                  <a:pt x="350663" y="261528"/>
                </a:lnTo>
                <a:lnTo>
                  <a:pt x="344879" y="213838"/>
                </a:lnTo>
                <a:lnTo>
                  <a:pt x="349426" y="156652"/>
                </a:lnTo>
                <a:lnTo>
                  <a:pt x="362386" y="108471"/>
                </a:lnTo>
                <a:lnTo>
                  <a:pt x="382739" y="69220"/>
                </a:lnTo>
                <a:lnTo>
                  <a:pt x="409465" y="38823"/>
                </a:lnTo>
                <a:lnTo>
                  <a:pt x="441544" y="17204"/>
                </a:lnTo>
                <a:lnTo>
                  <a:pt x="477955" y="4288"/>
                </a:lnTo>
                <a:lnTo>
                  <a:pt x="517679" y="0"/>
                </a:lnTo>
                <a:lnTo>
                  <a:pt x="557137" y="4288"/>
                </a:lnTo>
                <a:lnTo>
                  <a:pt x="593357" y="17204"/>
                </a:lnTo>
                <a:lnTo>
                  <a:pt x="625308" y="38823"/>
                </a:lnTo>
                <a:lnTo>
                  <a:pt x="651956" y="69220"/>
                </a:lnTo>
                <a:lnTo>
                  <a:pt x="672269" y="108471"/>
                </a:lnTo>
                <a:lnTo>
                  <a:pt x="685215" y="156652"/>
                </a:lnTo>
                <a:lnTo>
                  <a:pt x="689759" y="213838"/>
                </a:lnTo>
                <a:lnTo>
                  <a:pt x="683976" y="261528"/>
                </a:lnTo>
                <a:lnTo>
                  <a:pt x="668453" y="309278"/>
                </a:lnTo>
                <a:lnTo>
                  <a:pt x="645929" y="355587"/>
                </a:lnTo>
                <a:lnTo>
                  <a:pt x="619146" y="398957"/>
                </a:lnTo>
                <a:lnTo>
                  <a:pt x="590843" y="437887"/>
                </a:lnTo>
                <a:lnTo>
                  <a:pt x="563759" y="470877"/>
                </a:lnTo>
                <a:lnTo>
                  <a:pt x="596749" y="443793"/>
                </a:lnTo>
                <a:lnTo>
                  <a:pt x="635679" y="415490"/>
                </a:lnTo>
                <a:lnTo>
                  <a:pt x="679049" y="388707"/>
                </a:lnTo>
                <a:lnTo>
                  <a:pt x="725359" y="366184"/>
                </a:lnTo>
                <a:lnTo>
                  <a:pt x="773109" y="350661"/>
                </a:lnTo>
                <a:lnTo>
                  <a:pt x="820799" y="344877"/>
                </a:lnTo>
                <a:lnTo>
                  <a:pt x="878026" y="349422"/>
                </a:lnTo>
                <a:lnTo>
                  <a:pt x="926310" y="362367"/>
                </a:lnTo>
                <a:lnTo>
                  <a:pt x="965702" y="382680"/>
                </a:lnTo>
                <a:lnTo>
                  <a:pt x="996252" y="409328"/>
                </a:lnTo>
                <a:lnTo>
                  <a:pt x="1018012" y="441279"/>
                </a:lnTo>
                <a:lnTo>
                  <a:pt x="1031031" y="477499"/>
                </a:lnTo>
                <a:lnTo>
                  <a:pt x="1035359" y="516956"/>
                </a:lnTo>
                <a:lnTo>
                  <a:pt x="1031031" y="556680"/>
                </a:lnTo>
                <a:lnTo>
                  <a:pt x="1018012" y="593091"/>
                </a:lnTo>
                <a:lnTo>
                  <a:pt x="996252" y="625170"/>
                </a:lnTo>
                <a:lnTo>
                  <a:pt x="965702" y="651896"/>
                </a:lnTo>
                <a:lnTo>
                  <a:pt x="926310" y="672249"/>
                </a:lnTo>
                <a:lnTo>
                  <a:pt x="878026" y="685209"/>
                </a:lnTo>
                <a:lnTo>
                  <a:pt x="820799" y="689755"/>
                </a:lnTo>
                <a:lnTo>
                  <a:pt x="773109" y="683972"/>
                </a:lnTo>
                <a:lnTo>
                  <a:pt x="725359" y="668449"/>
                </a:lnTo>
                <a:lnTo>
                  <a:pt x="679049" y="645925"/>
                </a:lnTo>
                <a:lnTo>
                  <a:pt x="635679" y="619142"/>
                </a:lnTo>
                <a:lnTo>
                  <a:pt x="596749" y="590839"/>
                </a:lnTo>
                <a:lnTo>
                  <a:pt x="563759" y="563756"/>
                </a:lnTo>
                <a:lnTo>
                  <a:pt x="590843" y="596696"/>
                </a:lnTo>
                <a:lnTo>
                  <a:pt x="619146" y="635516"/>
                </a:lnTo>
                <a:lnTo>
                  <a:pt x="645929" y="678775"/>
                </a:lnTo>
                <a:lnTo>
                  <a:pt x="668453" y="725035"/>
                </a:lnTo>
                <a:lnTo>
                  <a:pt x="683976" y="772855"/>
                </a:lnTo>
                <a:lnTo>
                  <a:pt x="689759" y="820794"/>
                </a:lnTo>
                <a:lnTo>
                  <a:pt x="685215" y="878020"/>
                </a:lnTo>
                <a:lnTo>
                  <a:pt x="672269" y="926304"/>
                </a:lnTo>
                <a:lnTo>
                  <a:pt x="651956" y="965696"/>
                </a:lnTo>
                <a:lnTo>
                  <a:pt x="625308" y="996247"/>
                </a:lnTo>
                <a:lnTo>
                  <a:pt x="593357" y="1018006"/>
                </a:lnTo>
                <a:lnTo>
                  <a:pt x="557137" y="1031025"/>
                </a:lnTo>
                <a:lnTo>
                  <a:pt x="517679" y="1035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448479" y="8753219"/>
            <a:ext cx="2167255" cy="1534160"/>
          </a:xfrm>
          <a:custGeom>
            <a:avLst/>
            <a:gdLst/>
            <a:ahLst/>
            <a:cxnLst/>
            <a:rect l="l" t="t" r="r" b="b"/>
            <a:pathLst>
              <a:path w="2167254" h="1534159">
                <a:moveTo>
                  <a:pt x="1369657" y="887886"/>
                </a:moveTo>
                <a:lnTo>
                  <a:pt x="1374793" y="843022"/>
                </a:lnTo>
                <a:lnTo>
                  <a:pt x="1379003" y="792046"/>
                </a:lnTo>
                <a:lnTo>
                  <a:pt x="1382384" y="741071"/>
                </a:lnTo>
                <a:lnTo>
                  <a:pt x="1385731" y="690095"/>
                </a:lnTo>
                <a:lnTo>
                  <a:pt x="1389838" y="639119"/>
                </a:lnTo>
                <a:lnTo>
                  <a:pt x="1394962" y="590273"/>
                </a:lnTo>
                <a:lnTo>
                  <a:pt x="1401517" y="541323"/>
                </a:lnTo>
                <a:lnTo>
                  <a:pt x="1409828" y="492558"/>
                </a:lnTo>
                <a:lnTo>
                  <a:pt x="1420220" y="444267"/>
                </a:lnTo>
                <a:lnTo>
                  <a:pt x="1433084" y="396537"/>
                </a:lnTo>
                <a:lnTo>
                  <a:pt x="1448542" y="350262"/>
                </a:lnTo>
                <a:lnTo>
                  <a:pt x="1467123" y="305126"/>
                </a:lnTo>
                <a:lnTo>
                  <a:pt x="1489082" y="261619"/>
                </a:lnTo>
                <a:lnTo>
                  <a:pt x="1514745" y="220030"/>
                </a:lnTo>
                <a:lnTo>
                  <a:pt x="1544435" y="180648"/>
                </a:lnTo>
                <a:lnTo>
                  <a:pt x="1578478" y="143762"/>
                </a:lnTo>
                <a:lnTo>
                  <a:pt x="1617168" y="109485"/>
                </a:lnTo>
                <a:lnTo>
                  <a:pt x="1659383" y="78801"/>
                </a:lnTo>
                <a:lnTo>
                  <a:pt x="1704501" y="52369"/>
                </a:lnTo>
                <a:lnTo>
                  <a:pt x="1751900" y="30844"/>
                </a:lnTo>
                <a:lnTo>
                  <a:pt x="1800958" y="14883"/>
                </a:lnTo>
                <a:lnTo>
                  <a:pt x="1862698" y="2553"/>
                </a:lnTo>
                <a:lnTo>
                  <a:pt x="1894310" y="0"/>
                </a:lnTo>
                <a:lnTo>
                  <a:pt x="1925518" y="483"/>
                </a:lnTo>
                <a:lnTo>
                  <a:pt x="1968313" y="5388"/>
                </a:lnTo>
                <a:lnTo>
                  <a:pt x="2007598" y="13803"/>
                </a:lnTo>
                <a:lnTo>
                  <a:pt x="2045803" y="25998"/>
                </a:lnTo>
                <a:lnTo>
                  <a:pt x="2085358" y="42243"/>
                </a:lnTo>
                <a:lnTo>
                  <a:pt x="2132608" y="83643"/>
                </a:lnTo>
                <a:lnTo>
                  <a:pt x="2160958" y="140162"/>
                </a:lnTo>
                <a:lnTo>
                  <a:pt x="2166673" y="172506"/>
                </a:lnTo>
                <a:lnTo>
                  <a:pt x="2165098" y="205052"/>
                </a:lnTo>
                <a:lnTo>
                  <a:pt x="2144398" y="266162"/>
                </a:lnTo>
                <a:lnTo>
                  <a:pt x="2102728" y="313141"/>
                </a:lnTo>
                <a:lnTo>
                  <a:pt x="1909678" y="320881"/>
                </a:lnTo>
                <a:lnTo>
                  <a:pt x="1915092" y="323041"/>
                </a:lnTo>
                <a:lnTo>
                  <a:pt x="1895998" y="323041"/>
                </a:lnTo>
                <a:lnTo>
                  <a:pt x="1906494" y="324941"/>
                </a:lnTo>
                <a:lnTo>
                  <a:pt x="1901038" y="325651"/>
                </a:lnTo>
                <a:lnTo>
                  <a:pt x="1889105" y="327361"/>
                </a:lnTo>
                <a:lnTo>
                  <a:pt x="1887358" y="327361"/>
                </a:lnTo>
                <a:lnTo>
                  <a:pt x="1886250" y="327786"/>
                </a:lnTo>
                <a:lnTo>
                  <a:pt x="1879438" y="328801"/>
                </a:lnTo>
                <a:lnTo>
                  <a:pt x="1883608" y="328801"/>
                </a:lnTo>
                <a:lnTo>
                  <a:pt x="1877221" y="331254"/>
                </a:lnTo>
                <a:lnTo>
                  <a:pt x="1847758" y="343201"/>
                </a:lnTo>
                <a:lnTo>
                  <a:pt x="1854547" y="343201"/>
                </a:lnTo>
                <a:lnTo>
                  <a:pt x="1846138" y="347791"/>
                </a:lnTo>
                <a:lnTo>
                  <a:pt x="1845441" y="348241"/>
                </a:lnTo>
                <a:lnTo>
                  <a:pt x="1841278" y="348241"/>
                </a:lnTo>
                <a:lnTo>
                  <a:pt x="1832761" y="354721"/>
                </a:lnTo>
                <a:lnTo>
                  <a:pt x="1824448" y="361201"/>
                </a:lnTo>
                <a:lnTo>
                  <a:pt x="1808158" y="374161"/>
                </a:lnTo>
                <a:lnTo>
                  <a:pt x="1812167" y="374161"/>
                </a:lnTo>
                <a:lnTo>
                  <a:pt x="1806628" y="379471"/>
                </a:lnTo>
                <a:lnTo>
                  <a:pt x="1805539" y="380641"/>
                </a:lnTo>
                <a:lnTo>
                  <a:pt x="1800958" y="380641"/>
                </a:lnTo>
                <a:lnTo>
                  <a:pt x="1775758" y="414481"/>
                </a:lnTo>
                <a:lnTo>
                  <a:pt x="1778800" y="414481"/>
                </a:lnTo>
                <a:lnTo>
                  <a:pt x="1771708" y="426361"/>
                </a:lnTo>
                <a:lnTo>
                  <a:pt x="1767020" y="435361"/>
                </a:lnTo>
                <a:lnTo>
                  <a:pt x="1764958" y="435361"/>
                </a:lnTo>
                <a:lnTo>
                  <a:pt x="1760649" y="445080"/>
                </a:lnTo>
                <a:lnTo>
                  <a:pt x="1756408" y="454800"/>
                </a:lnTo>
                <a:lnTo>
                  <a:pt x="1752301" y="464520"/>
                </a:lnTo>
                <a:lnTo>
                  <a:pt x="1748398" y="474240"/>
                </a:lnTo>
                <a:lnTo>
                  <a:pt x="1750787" y="474240"/>
                </a:lnTo>
                <a:lnTo>
                  <a:pt x="1748634" y="480147"/>
                </a:lnTo>
                <a:lnTo>
                  <a:pt x="1735888" y="525810"/>
                </a:lnTo>
                <a:lnTo>
                  <a:pt x="1725976" y="572148"/>
                </a:lnTo>
                <a:lnTo>
                  <a:pt x="1725494" y="575040"/>
                </a:lnTo>
                <a:lnTo>
                  <a:pt x="1724638" y="575040"/>
                </a:lnTo>
                <a:lnTo>
                  <a:pt x="1722714" y="586256"/>
                </a:lnTo>
                <a:lnTo>
                  <a:pt x="1721128" y="597270"/>
                </a:lnTo>
                <a:lnTo>
                  <a:pt x="1719676" y="608148"/>
                </a:lnTo>
                <a:lnTo>
                  <a:pt x="1718158" y="618959"/>
                </a:lnTo>
                <a:lnTo>
                  <a:pt x="1719529" y="618959"/>
                </a:lnTo>
                <a:lnTo>
                  <a:pt x="1718931" y="624096"/>
                </a:lnTo>
                <a:lnTo>
                  <a:pt x="1714451" y="673307"/>
                </a:lnTo>
                <a:lnTo>
                  <a:pt x="1710718" y="722612"/>
                </a:lnTo>
                <a:lnTo>
                  <a:pt x="1707251" y="771953"/>
                </a:lnTo>
                <a:lnTo>
                  <a:pt x="1703571" y="821270"/>
                </a:lnTo>
                <a:lnTo>
                  <a:pt x="1700948" y="850798"/>
                </a:lnTo>
                <a:lnTo>
                  <a:pt x="1375438" y="850798"/>
                </a:lnTo>
                <a:lnTo>
                  <a:pt x="1369657" y="887886"/>
                </a:lnTo>
                <a:close/>
              </a:path>
              <a:path w="2167254" h="1534159">
                <a:moveTo>
                  <a:pt x="1916739" y="323699"/>
                </a:moveTo>
                <a:lnTo>
                  <a:pt x="1909678" y="320881"/>
                </a:lnTo>
                <a:lnTo>
                  <a:pt x="1917102" y="323658"/>
                </a:lnTo>
                <a:lnTo>
                  <a:pt x="1916739" y="323699"/>
                </a:lnTo>
                <a:close/>
              </a:path>
              <a:path w="2167254" h="1534159">
                <a:moveTo>
                  <a:pt x="1917102" y="323658"/>
                </a:moveTo>
                <a:lnTo>
                  <a:pt x="1909678" y="320881"/>
                </a:lnTo>
                <a:lnTo>
                  <a:pt x="2090369" y="320881"/>
                </a:lnTo>
                <a:lnTo>
                  <a:pt x="2086920" y="323041"/>
                </a:lnTo>
                <a:lnTo>
                  <a:pt x="1922638" y="323041"/>
                </a:lnTo>
                <a:lnTo>
                  <a:pt x="1917102" y="323658"/>
                </a:lnTo>
                <a:close/>
              </a:path>
              <a:path w="2167254" h="1534159">
                <a:moveTo>
                  <a:pt x="1906494" y="324941"/>
                </a:moveTo>
                <a:lnTo>
                  <a:pt x="1895998" y="323041"/>
                </a:lnTo>
                <a:lnTo>
                  <a:pt x="1906798" y="324245"/>
                </a:lnTo>
                <a:lnTo>
                  <a:pt x="1909318" y="324573"/>
                </a:lnTo>
                <a:lnTo>
                  <a:pt x="1906494" y="324941"/>
                </a:lnTo>
                <a:close/>
              </a:path>
              <a:path w="2167254" h="1534159">
                <a:moveTo>
                  <a:pt x="1909318" y="324573"/>
                </a:moveTo>
                <a:lnTo>
                  <a:pt x="1906798" y="324245"/>
                </a:lnTo>
                <a:lnTo>
                  <a:pt x="1895998" y="323041"/>
                </a:lnTo>
                <a:lnTo>
                  <a:pt x="1915092" y="323041"/>
                </a:lnTo>
                <a:lnTo>
                  <a:pt x="1916739" y="323699"/>
                </a:lnTo>
                <a:lnTo>
                  <a:pt x="1911838" y="324245"/>
                </a:lnTo>
                <a:lnTo>
                  <a:pt x="1909318" y="324573"/>
                </a:lnTo>
                <a:close/>
              </a:path>
              <a:path w="2167254" h="1534159">
                <a:moveTo>
                  <a:pt x="1917732" y="323894"/>
                </a:moveTo>
                <a:lnTo>
                  <a:pt x="1917102" y="323658"/>
                </a:lnTo>
                <a:lnTo>
                  <a:pt x="1922638" y="323041"/>
                </a:lnTo>
                <a:lnTo>
                  <a:pt x="1917732" y="323894"/>
                </a:lnTo>
                <a:close/>
              </a:path>
              <a:path w="2167254" h="1534159">
                <a:moveTo>
                  <a:pt x="2077723" y="328801"/>
                </a:moveTo>
                <a:lnTo>
                  <a:pt x="1939198" y="328801"/>
                </a:lnTo>
                <a:lnTo>
                  <a:pt x="1929002" y="327282"/>
                </a:lnTo>
                <a:lnTo>
                  <a:pt x="1925084" y="326720"/>
                </a:lnTo>
                <a:lnTo>
                  <a:pt x="1919814" y="324672"/>
                </a:lnTo>
                <a:lnTo>
                  <a:pt x="1917732" y="323894"/>
                </a:lnTo>
                <a:lnTo>
                  <a:pt x="1922638" y="323041"/>
                </a:lnTo>
                <a:lnTo>
                  <a:pt x="2086920" y="323041"/>
                </a:lnTo>
                <a:lnTo>
                  <a:pt x="2077723" y="328801"/>
                </a:lnTo>
                <a:close/>
              </a:path>
              <a:path w="2167254" h="1534159">
                <a:moveTo>
                  <a:pt x="1917381" y="323955"/>
                </a:moveTo>
                <a:lnTo>
                  <a:pt x="1916739" y="323699"/>
                </a:lnTo>
                <a:lnTo>
                  <a:pt x="1917102" y="323658"/>
                </a:lnTo>
                <a:lnTo>
                  <a:pt x="1917732" y="323894"/>
                </a:lnTo>
                <a:lnTo>
                  <a:pt x="1917381" y="323955"/>
                </a:lnTo>
                <a:close/>
              </a:path>
              <a:path w="2167254" h="1534159">
                <a:moveTo>
                  <a:pt x="1911892" y="324908"/>
                </a:moveTo>
                <a:lnTo>
                  <a:pt x="1909318" y="324573"/>
                </a:lnTo>
                <a:lnTo>
                  <a:pt x="1911838" y="324245"/>
                </a:lnTo>
                <a:lnTo>
                  <a:pt x="1916739" y="323699"/>
                </a:lnTo>
                <a:lnTo>
                  <a:pt x="1917381" y="323955"/>
                </a:lnTo>
                <a:lnTo>
                  <a:pt x="1911892" y="324908"/>
                </a:lnTo>
                <a:close/>
              </a:path>
              <a:path w="2167254" h="1534159">
                <a:moveTo>
                  <a:pt x="1925084" y="326720"/>
                </a:moveTo>
                <a:lnTo>
                  <a:pt x="1923881" y="326548"/>
                </a:lnTo>
                <a:lnTo>
                  <a:pt x="1917381" y="323955"/>
                </a:lnTo>
                <a:lnTo>
                  <a:pt x="1917732" y="323894"/>
                </a:lnTo>
                <a:lnTo>
                  <a:pt x="1920505" y="324941"/>
                </a:lnTo>
                <a:lnTo>
                  <a:pt x="1925084" y="326720"/>
                </a:lnTo>
                <a:close/>
              </a:path>
              <a:path w="2167254" h="1534159">
                <a:moveTo>
                  <a:pt x="1923881" y="326548"/>
                </a:moveTo>
                <a:lnTo>
                  <a:pt x="1917598" y="325651"/>
                </a:lnTo>
                <a:lnTo>
                  <a:pt x="1911892" y="324908"/>
                </a:lnTo>
                <a:lnTo>
                  <a:pt x="1917381" y="323955"/>
                </a:lnTo>
                <a:lnTo>
                  <a:pt x="1923881" y="326548"/>
                </a:lnTo>
                <a:close/>
              </a:path>
              <a:path w="2167254" h="1534159">
                <a:moveTo>
                  <a:pt x="1909046" y="325403"/>
                </a:moveTo>
                <a:lnTo>
                  <a:pt x="1906494" y="324941"/>
                </a:lnTo>
                <a:lnTo>
                  <a:pt x="1909318" y="324573"/>
                </a:lnTo>
                <a:lnTo>
                  <a:pt x="1911892" y="324908"/>
                </a:lnTo>
                <a:lnTo>
                  <a:pt x="1909046" y="325403"/>
                </a:lnTo>
                <a:close/>
              </a:path>
              <a:path w="2167254" h="1534159">
                <a:moveTo>
                  <a:pt x="1926243" y="327490"/>
                </a:moveTo>
                <a:lnTo>
                  <a:pt x="1924190" y="327282"/>
                </a:lnTo>
                <a:lnTo>
                  <a:pt x="1916573" y="327092"/>
                </a:lnTo>
                <a:lnTo>
                  <a:pt x="1909486" y="325482"/>
                </a:lnTo>
                <a:lnTo>
                  <a:pt x="1909046" y="325403"/>
                </a:lnTo>
                <a:lnTo>
                  <a:pt x="1911892" y="324908"/>
                </a:lnTo>
                <a:lnTo>
                  <a:pt x="1917598" y="325651"/>
                </a:lnTo>
                <a:lnTo>
                  <a:pt x="1923881" y="326548"/>
                </a:lnTo>
                <a:lnTo>
                  <a:pt x="1926243" y="327490"/>
                </a:lnTo>
                <a:close/>
              </a:path>
              <a:path w="2167254" h="1534159">
                <a:moveTo>
                  <a:pt x="1885287" y="328288"/>
                </a:moveTo>
                <a:lnTo>
                  <a:pt x="1886487" y="327751"/>
                </a:lnTo>
                <a:lnTo>
                  <a:pt x="1889633" y="327282"/>
                </a:lnTo>
                <a:lnTo>
                  <a:pt x="1901038" y="325651"/>
                </a:lnTo>
                <a:lnTo>
                  <a:pt x="1906494" y="324941"/>
                </a:lnTo>
                <a:lnTo>
                  <a:pt x="1909046" y="325403"/>
                </a:lnTo>
                <a:lnTo>
                  <a:pt x="1903344" y="326394"/>
                </a:lnTo>
                <a:lnTo>
                  <a:pt x="1899648" y="327284"/>
                </a:lnTo>
                <a:lnTo>
                  <a:pt x="1894386" y="327490"/>
                </a:lnTo>
                <a:lnTo>
                  <a:pt x="1885287" y="328288"/>
                </a:lnTo>
                <a:close/>
              </a:path>
              <a:path w="2167254" h="1534159">
                <a:moveTo>
                  <a:pt x="1899648" y="327284"/>
                </a:moveTo>
                <a:lnTo>
                  <a:pt x="1903344" y="326394"/>
                </a:lnTo>
                <a:lnTo>
                  <a:pt x="1909046" y="325403"/>
                </a:lnTo>
                <a:lnTo>
                  <a:pt x="1909486" y="325482"/>
                </a:lnTo>
                <a:lnTo>
                  <a:pt x="1915776" y="326911"/>
                </a:lnTo>
                <a:lnTo>
                  <a:pt x="1909318" y="326911"/>
                </a:lnTo>
                <a:lnTo>
                  <a:pt x="1899648" y="327284"/>
                </a:lnTo>
                <a:close/>
              </a:path>
              <a:path w="2167254" h="1534159">
                <a:moveTo>
                  <a:pt x="1927358" y="327603"/>
                </a:moveTo>
                <a:lnTo>
                  <a:pt x="1926230" y="327485"/>
                </a:lnTo>
                <a:lnTo>
                  <a:pt x="1923881" y="326548"/>
                </a:lnTo>
                <a:lnTo>
                  <a:pt x="1925084" y="326720"/>
                </a:lnTo>
                <a:lnTo>
                  <a:pt x="1927358" y="327603"/>
                </a:lnTo>
                <a:close/>
              </a:path>
              <a:path w="2167254" h="1534159">
                <a:moveTo>
                  <a:pt x="1939198" y="328801"/>
                </a:moveTo>
                <a:lnTo>
                  <a:pt x="1927358" y="327603"/>
                </a:lnTo>
                <a:lnTo>
                  <a:pt x="1925084" y="326720"/>
                </a:lnTo>
                <a:lnTo>
                  <a:pt x="1930396" y="327490"/>
                </a:lnTo>
                <a:lnTo>
                  <a:pt x="1939198" y="328801"/>
                </a:lnTo>
                <a:close/>
              </a:path>
              <a:path w="2167254" h="1534159">
                <a:moveTo>
                  <a:pt x="1916573" y="327092"/>
                </a:moveTo>
                <a:lnTo>
                  <a:pt x="1909318" y="326911"/>
                </a:lnTo>
                <a:lnTo>
                  <a:pt x="1915776" y="326911"/>
                </a:lnTo>
                <a:lnTo>
                  <a:pt x="1916573" y="327092"/>
                </a:lnTo>
                <a:close/>
              </a:path>
              <a:path w="2167254" h="1534159">
                <a:moveTo>
                  <a:pt x="1949278" y="336721"/>
                </a:moveTo>
                <a:lnTo>
                  <a:pt x="1936194" y="332255"/>
                </a:lnTo>
                <a:lnTo>
                  <a:pt x="1922908" y="328531"/>
                </a:lnTo>
                <a:lnTo>
                  <a:pt x="1916573" y="327092"/>
                </a:lnTo>
                <a:lnTo>
                  <a:pt x="1924208" y="327284"/>
                </a:lnTo>
                <a:lnTo>
                  <a:pt x="1926243" y="327490"/>
                </a:lnTo>
                <a:lnTo>
                  <a:pt x="1948010" y="336175"/>
                </a:lnTo>
                <a:lnTo>
                  <a:pt x="1949278" y="336721"/>
                </a:lnTo>
                <a:close/>
              </a:path>
              <a:path w="2167254" h="1534159">
                <a:moveTo>
                  <a:pt x="1868542" y="335785"/>
                </a:moveTo>
                <a:lnTo>
                  <a:pt x="1885287" y="328288"/>
                </a:lnTo>
                <a:lnTo>
                  <a:pt x="1894445" y="327485"/>
                </a:lnTo>
                <a:lnTo>
                  <a:pt x="1899648" y="327284"/>
                </a:lnTo>
                <a:lnTo>
                  <a:pt x="1884388" y="330961"/>
                </a:lnTo>
                <a:lnTo>
                  <a:pt x="1868542" y="335785"/>
                </a:lnTo>
                <a:close/>
              </a:path>
              <a:path w="2167254" h="1534159">
                <a:moveTo>
                  <a:pt x="1886250" y="327786"/>
                </a:moveTo>
                <a:lnTo>
                  <a:pt x="1887358" y="327361"/>
                </a:lnTo>
                <a:lnTo>
                  <a:pt x="1886487" y="327751"/>
                </a:lnTo>
                <a:lnTo>
                  <a:pt x="1886250" y="327786"/>
                </a:lnTo>
                <a:close/>
              </a:path>
              <a:path w="2167254" h="1534159">
                <a:moveTo>
                  <a:pt x="1886487" y="327751"/>
                </a:moveTo>
                <a:lnTo>
                  <a:pt x="1887358" y="327361"/>
                </a:lnTo>
                <a:lnTo>
                  <a:pt x="1889105" y="327361"/>
                </a:lnTo>
                <a:lnTo>
                  <a:pt x="1886487" y="327751"/>
                </a:lnTo>
                <a:close/>
              </a:path>
              <a:path w="2167254" h="1534159">
                <a:moveTo>
                  <a:pt x="1948010" y="336175"/>
                </a:moveTo>
                <a:lnTo>
                  <a:pt x="1926243" y="327490"/>
                </a:lnTo>
                <a:lnTo>
                  <a:pt x="1927358" y="327603"/>
                </a:lnTo>
                <a:lnTo>
                  <a:pt x="1929748" y="328531"/>
                </a:lnTo>
                <a:lnTo>
                  <a:pt x="1939546" y="332525"/>
                </a:lnTo>
                <a:lnTo>
                  <a:pt x="1948010" y="336175"/>
                </a:lnTo>
                <a:close/>
              </a:path>
              <a:path w="2167254" h="1534159">
                <a:moveTo>
                  <a:pt x="2013425" y="346970"/>
                </a:moveTo>
                <a:lnTo>
                  <a:pt x="1981858" y="345091"/>
                </a:lnTo>
                <a:lnTo>
                  <a:pt x="1951100" y="337407"/>
                </a:lnTo>
                <a:lnTo>
                  <a:pt x="1948010" y="336175"/>
                </a:lnTo>
                <a:lnTo>
                  <a:pt x="1939546" y="332525"/>
                </a:lnTo>
                <a:lnTo>
                  <a:pt x="1929122" y="328288"/>
                </a:lnTo>
                <a:lnTo>
                  <a:pt x="1927358" y="327603"/>
                </a:lnTo>
                <a:lnTo>
                  <a:pt x="1939198" y="328801"/>
                </a:lnTo>
                <a:lnTo>
                  <a:pt x="2077723" y="328801"/>
                </a:lnTo>
                <a:lnTo>
                  <a:pt x="2075244" y="330354"/>
                </a:lnTo>
                <a:lnTo>
                  <a:pt x="2046478" y="341761"/>
                </a:lnTo>
                <a:lnTo>
                  <a:pt x="2013425" y="346970"/>
                </a:lnTo>
                <a:close/>
              </a:path>
              <a:path w="2167254" h="1534159">
                <a:moveTo>
                  <a:pt x="1884842" y="328327"/>
                </a:moveTo>
                <a:lnTo>
                  <a:pt x="1886250" y="327786"/>
                </a:lnTo>
                <a:lnTo>
                  <a:pt x="1886487" y="327751"/>
                </a:lnTo>
                <a:lnTo>
                  <a:pt x="1885287" y="328288"/>
                </a:lnTo>
                <a:lnTo>
                  <a:pt x="1884842" y="328327"/>
                </a:lnTo>
                <a:close/>
              </a:path>
              <a:path w="2167254" h="1534159">
                <a:moveTo>
                  <a:pt x="1879438" y="328801"/>
                </a:moveTo>
                <a:lnTo>
                  <a:pt x="1886250" y="327786"/>
                </a:lnTo>
                <a:lnTo>
                  <a:pt x="1884842" y="328327"/>
                </a:lnTo>
                <a:lnTo>
                  <a:pt x="1879438" y="328801"/>
                </a:lnTo>
                <a:close/>
              </a:path>
              <a:path w="2167254" h="1534159">
                <a:moveTo>
                  <a:pt x="1847758" y="343201"/>
                </a:moveTo>
                <a:lnTo>
                  <a:pt x="1877221" y="331254"/>
                </a:lnTo>
                <a:lnTo>
                  <a:pt x="1884842" y="328327"/>
                </a:lnTo>
                <a:lnTo>
                  <a:pt x="1885287" y="328288"/>
                </a:lnTo>
                <a:lnTo>
                  <a:pt x="1868542" y="335785"/>
                </a:lnTo>
                <a:lnTo>
                  <a:pt x="1865836" y="336609"/>
                </a:lnTo>
                <a:lnTo>
                  <a:pt x="1847758" y="343201"/>
                </a:lnTo>
                <a:close/>
              </a:path>
              <a:path w="2167254" h="1534159">
                <a:moveTo>
                  <a:pt x="1883608" y="328801"/>
                </a:moveTo>
                <a:lnTo>
                  <a:pt x="1879438" y="328801"/>
                </a:lnTo>
                <a:lnTo>
                  <a:pt x="1884842" y="328327"/>
                </a:lnTo>
                <a:lnTo>
                  <a:pt x="1883608" y="328801"/>
                </a:lnTo>
                <a:close/>
              </a:path>
              <a:path w="2167254" h="1534159">
                <a:moveTo>
                  <a:pt x="1854547" y="343201"/>
                </a:moveTo>
                <a:lnTo>
                  <a:pt x="1847758" y="343201"/>
                </a:lnTo>
                <a:lnTo>
                  <a:pt x="1865836" y="336609"/>
                </a:lnTo>
                <a:lnTo>
                  <a:pt x="1868542" y="335785"/>
                </a:lnTo>
                <a:lnTo>
                  <a:pt x="1866275" y="336800"/>
                </a:lnTo>
                <a:lnTo>
                  <a:pt x="1854547" y="343201"/>
                </a:lnTo>
                <a:close/>
              </a:path>
              <a:path w="2167254" h="1534159">
                <a:moveTo>
                  <a:pt x="1808158" y="374161"/>
                </a:moveTo>
                <a:lnTo>
                  <a:pt x="1824448" y="361201"/>
                </a:lnTo>
                <a:lnTo>
                  <a:pt x="1832761" y="354721"/>
                </a:lnTo>
                <a:lnTo>
                  <a:pt x="1841278" y="348241"/>
                </a:lnTo>
                <a:lnTo>
                  <a:pt x="1827961" y="359524"/>
                </a:lnTo>
                <a:lnTo>
                  <a:pt x="1826810" y="360267"/>
                </a:lnTo>
                <a:lnTo>
                  <a:pt x="1808158" y="374161"/>
                </a:lnTo>
                <a:close/>
              </a:path>
              <a:path w="2167254" h="1534159">
                <a:moveTo>
                  <a:pt x="1827961" y="359524"/>
                </a:moveTo>
                <a:lnTo>
                  <a:pt x="1841278" y="348241"/>
                </a:lnTo>
                <a:lnTo>
                  <a:pt x="1845441" y="348241"/>
                </a:lnTo>
                <a:lnTo>
                  <a:pt x="1827961" y="359524"/>
                </a:lnTo>
                <a:close/>
              </a:path>
              <a:path w="2167254" h="1534159">
                <a:moveTo>
                  <a:pt x="1812167" y="374161"/>
                </a:moveTo>
                <a:lnTo>
                  <a:pt x="1808158" y="374161"/>
                </a:lnTo>
                <a:lnTo>
                  <a:pt x="1826810" y="360267"/>
                </a:lnTo>
                <a:lnTo>
                  <a:pt x="1827961" y="359524"/>
                </a:lnTo>
                <a:lnTo>
                  <a:pt x="1823446" y="363350"/>
                </a:lnTo>
                <a:lnTo>
                  <a:pt x="1812167" y="374161"/>
                </a:lnTo>
                <a:close/>
              </a:path>
              <a:path w="2167254" h="1534159">
                <a:moveTo>
                  <a:pt x="1775758" y="414481"/>
                </a:moveTo>
                <a:lnTo>
                  <a:pt x="1800958" y="380641"/>
                </a:lnTo>
                <a:lnTo>
                  <a:pt x="1787088" y="400923"/>
                </a:lnTo>
                <a:lnTo>
                  <a:pt x="1775758" y="414481"/>
                </a:lnTo>
                <a:close/>
              </a:path>
              <a:path w="2167254" h="1534159">
                <a:moveTo>
                  <a:pt x="1787088" y="400923"/>
                </a:moveTo>
                <a:lnTo>
                  <a:pt x="1800958" y="380641"/>
                </a:lnTo>
                <a:lnTo>
                  <a:pt x="1805539" y="380641"/>
                </a:lnTo>
                <a:lnTo>
                  <a:pt x="1790754" y="396537"/>
                </a:lnTo>
                <a:lnTo>
                  <a:pt x="1787088" y="400923"/>
                </a:lnTo>
                <a:close/>
              </a:path>
              <a:path w="2167254" h="1534159">
                <a:moveTo>
                  <a:pt x="1778800" y="414481"/>
                </a:moveTo>
                <a:lnTo>
                  <a:pt x="1775758" y="414481"/>
                </a:lnTo>
                <a:lnTo>
                  <a:pt x="1787088" y="400923"/>
                </a:lnTo>
                <a:lnTo>
                  <a:pt x="1785556" y="403163"/>
                </a:lnTo>
                <a:lnTo>
                  <a:pt x="1778800" y="414481"/>
                </a:lnTo>
                <a:close/>
              </a:path>
              <a:path w="2167254" h="1534159">
                <a:moveTo>
                  <a:pt x="1748398" y="474240"/>
                </a:moveTo>
                <a:lnTo>
                  <a:pt x="1752301" y="464520"/>
                </a:lnTo>
                <a:lnTo>
                  <a:pt x="1756408" y="454800"/>
                </a:lnTo>
                <a:lnTo>
                  <a:pt x="1760649" y="445080"/>
                </a:lnTo>
                <a:lnTo>
                  <a:pt x="1764958" y="435361"/>
                </a:lnTo>
                <a:lnTo>
                  <a:pt x="1760151" y="448549"/>
                </a:lnTo>
                <a:lnTo>
                  <a:pt x="1759344" y="450098"/>
                </a:lnTo>
                <a:lnTo>
                  <a:pt x="1748398" y="474240"/>
                </a:lnTo>
                <a:close/>
              </a:path>
              <a:path w="2167254" h="1534159">
                <a:moveTo>
                  <a:pt x="1760151" y="448549"/>
                </a:moveTo>
                <a:lnTo>
                  <a:pt x="1764958" y="435361"/>
                </a:lnTo>
                <a:lnTo>
                  <a:pt x="1767020" y="435361"/>
                </a:lnTo>
                <a:lnTo>
                  <a:pt x="1760151" y="448549"/>
                </a:lnTo>
                <a:close/>
              </a:path>
              <a:path w="2167254" h="1534159">
                <a:moveTo>
                  <a:pt x="1750787" y="474240"/>
                </a:moveTo>
                <a:lnTo>
                  <a:pt x="1748398" y="474240"/>
                </a:lnTo>
                <a:lnTo>
                  <a:pt x="1759344" y="450098"/>
                </a:lnTo>
                <a:lnTo>
                  <a:pt x="1760151" y="448549"/>
                </a:lnTo>
                <a:lnTo>
                  <a:pt x="1750787" y="474240"/>
                </a:lnTo>
                <a:close/>
              </a:path>
              <a:path w="2167254" h="1534159">
                <a:moveTo>
                  <a:pt x="1718158" y="618959"/>
                </a:moveTo>
                <a:lnTo>
                  <a:pt x="1719676" y="608148"/>
                </a:lnTo>
                <a:lnTo>
                  <a:pt x="1721128" y="597270"/>
                </a:lnTo>
                <a:lnTo>
                  <a:pt x="1722714" y="586256"/>
                </a:lnTo>
                <a:lnTo>
                  <a:pt x="1724638" y="575040"/>
                </a:lnTo>
                <a:lnTo>
                  <a:pt x="1722674" y="591920"/>
                </a:lnTo>
                <a:lnTo>
                  <a:pt x="1718158" y="618959"/>
                </a:lnTo>
                <a:close/>
              </a:path>
              <a:path w="2167254" h="1534159">
                <a:moveTo>
                  <a:pt x="1722674" y="591920"/>
                </a:moveTo>
                <a:lnTo>
                  <a:pt x="1724638" y="575040"/>
                </a:lnTo>
                <a:lnTo>
                  <a:pt x="1725494" y="575040"/>
                </a:lnTo>
                <a:lnTo>
                  <a:pt x="1722674" y="591920"/>
                </a:lnTo>
                <a:close/>
              </a:path>
              <a:path w="2167254" h="1534159">
                <a:moveTo>
                  <a:pt x="1719529" y="618959"/>
                </a:moveTo>
                <a:lnTo>
                  <a:pt x="1718158" y="618959"/>
                </a:lnTo>
                <a:lnTo>
                  <a:pt x="1722674" y="591920"/>
                </a:lnTo>
                <a:lnTo>
                  <a:pt x="1719529" y="618959"/>
                </a:lnTo>
                <a:close/>
              </a:path>
              <a:path w="2167254" h="1534159">
                <a:moveTo>
                  <a:pt x="1368958" y="893998"/>
                </a:moveTo>
                <a:lnTo>
                  <a:pt x="1369657" y="887886"/>
                </a:lnTo>
                <a:lnTo>
                  <a:pt x="1375438" y="850798"/>
                </a:lnTo>
                <a:lnTo>
                  <a:pt x="1368958" y="893998"/>
                </a:lnTo>
                <a:close/>
              </a:path>
              <a:path w="2167254" h="1534159">
                <a:moveTo>
                  <a:pt x="1696543" y="893998"/>
                </a:moveTo>
                <a:lnTo>
                  <a:pt x="1368958" y="893998"/>
                </a:lnTo>
                <a:lnTo>
                  <a:pt x="1375438" y="850798"/>
                </a:lnTo>
                <a:lnTo>
                  <a:pt x="1700948" y="850798"/>
                </a:lnTo>
                <a:lnTo>
                  <a:pt x="1699198" y="870505"/>
                </a:lnTo>
                <a:lnTo>
                  <a:pt x="1696543" y="893998"/>
                </a:lnTo>
                <a:close/>
              </a:path>
              <a:path w="2167254" h="1534159">
                <a:moveTo>
                  <a:pt x="1333294" y="1025290"/>
                </a:moveTo>
                <a:lnTo>
                  <a:pt x="1343848" y="996698"/>
                </a:lnTo>
                <a:lnTo>
                  <a:pt x="1357438" y="948627"/>
                </a:lnTo>
                <a:lnTo>
                  <a:pt x="1367788" y="899881"/>
                </a:lnTo>
                <a:lnTo>
                  <a:pt x="1369657" y="887886"/>
                </a:lnTo>
                <a:lnTo>
                  <a:pt x="1368958" y="893998"/>
                </a:lnTo>
                <a:lnTo>
                  <a:pt x="1696543" y="893998"/>
                </a:lnTo>
                <a:lnTo>
                  <a:pt x="1693651" y="919597"/>
                </a:lnTo>
                <a:lnTo>
                  <a:pt x="1686451" y="968487"/>
                </a:lnTo>
                <a:lnTo>
                  <a:pt x="1679605" y="1004157"/>
                </a:lnTo>
                <a:lnTo>
                  <a:pt x="1343038" y="1004157"/>
                </a:lnTo>
                <a:lnTo>
                  <a:pt x="1333294" y="1025290"/>
                </a:lnTo>
                <a:close/>
              </a:path>
              <a:path w="2167254" h="1534159">
                <a:moveTo>
                  <a:pt x="1326478" y="1043757"/>
                </a:moveTo>
                <a:lnTo>
                  <a:pt x="1333294" y="1025290"/>
                </a:lnTo>
                <a:lnTo>
                  <a:pt x="1343038" y="1004157"/>
                </a:lnTo>
                <a:lnTo>
                  <a:pt x="1339134" y="1014293"/>
                </a:lnTo>
                <a:lnTo>
                  <a:pt x="1335028" y="1024227"/>
                </a:lnTo>
                <a:lnTo>
                  <a:pt x="1330787" y="1034026"/>
                </a:lnTo>
                <a:lnTo>
                  <a:pt x="1326478" y="1043757"/>
                </a:lnTo>
                <a:close/>
              </a:path>
              <a:path w="2167254" h="1534159">
                <a:moveTo>
                  <a:pt x="1670448" y="1043757"/>
                </a:moveTo>
                <a:lnTo>
                  <a:pt x="1326478" y="1043757"/>
                </a:lnTo>
                <a:lnTo>
                  <a:pt x="1330787" y="1034026"/>
                </a:lnTo>
                <a:lnTo>
                  <a:pt x="1335028" y="1024227"/>
                </a:lnTo>
                <a:lnTo>
                  <a:pt x="1339134" y="1014293"/>
                </a:lnTo>
                <a:lnTo>
                  <a:pt x="1343038" y="1004157"/>
                </a:lnTo>
                <a:lnTo>
                  <a:pt x="1679605" y="1004157"/>
                </a:lnTo>
                <a:lnTo>
                  <a:pt x="1677118" y="1017117"/>
                </a:lnTo>
                <a:lnTo>
                  <a:pt x="1670448" y="1043757"/>
                </a:lnTo>
                <a:close/>
              </a:path>
              <a:path w="2167254" h="1534159">
                <a:moveTo>
                  <a:pt x="1299442" y="1085343"/>
                </a:moveTo>
                <a:lnTo>
                  <a:pt x="1301627" y="1082220"/>
                </a:lnTo>
                <a:lnTo>
                  <a:pt x="1316848" y="1057167"/>
                </a:lnTo>
                <a:lnTo>
                  <a:pt x="1330584" y="1031168"/>
                </a:lnTo>
                <a:lnTo>
                  <a:pt x="1333294" y="1025290"/>
                </a:lnTo>
                <a:lnTo>
                  <a:pt x="1326478" y="1043757"/>
                </a:lnTo>
                <a:lnTo>
                  <a:pt x="1670448" y="1043757"/>
                </a:lnTo>
                <a:lnTo>
                  <a:pt x="1664956" y="1065694"/>
                </a:lnTo>
                <a:lnTo>
                  <a:pt x="1662522" y="1073277"/>
                </a:lnTo>
                <a:lnTo>
                  <a:pt x="1309918" y="1073277"/>
                </a:lnTo>
                <a:lnTo>
                  <a:pt x="1299442" y="1085343"/>
                </a:lnTo>
                <a:close/>
              </a:path>
              <a:path w="2167254" h="1534159">
                <a:moveTo>
                  <a:pt x="1284718" y="1106396"/>
                </a:moveTo>
                <a:lnTo>
                  <a:pt x="1299442" y="1085343"/>
                </a:lnTo>
                <a:lnTo>
                  <a:pt x="1309918" y="1073277"/>
                </a:lnTo>
                <a:lnTo>
                  <a:pt x="1303449" y="1081388"/>
                </a:lnTo>
                <a:lnTo>
                  <a:pt x="1297048" y="1089566"/>
                </a:lnTo>
                <a:lnTo>
                  <a:pt x="1290782" y="1097880"/>
                </a:lnTo>
                <a:lnTo>
                  <a:pt x="1284718" y="1106396"/>
                </a:lnTo>
                <a:close/>
              </a:path>
              <a:path w="2167254" h="1534159">
                <a:moveTo>
                  <a:pt x="1651886" y="1106396"/>
                </a:moveTo>
                <a:lnTo>
                  <a:pt x="1284718" y="1106396"/>
                </a:lnTo>
                <a:lnTo>
                  <a:pt x="1290782" y="1097880"/>
                </a:lnTo>
                <a:lnTo>
                  <a:pt x="1297048" y="1089566"/>
                </a:lnTo>
                <a:lnTo>
                  <a:pt x="1303449" y="1081388"/>
                </a:lnTo>
                <a:lnTo>
                  <a:pt x="1309918" y="1073277"/>
                </a:lnTo>
                <a:lnTo>
                  <a:pt x="1662522" y="1073277"/>
                </a:lnTo>
                <a:lnTo>
                  <a:pt x="1651886" y="1106396"/>
                </a:lnTo>
                <a:close/>
              </a:path>
              <a:path w="2167254" h="1534159">
                <a:moveTo>
                  <a:pt x="1246598" y="1136723"/>
                </a:moveTo>
                <a:lnTo>
                  <a:pt x="1257673" y="1127648"/>
                </a:lnTo>
                <a:lnTo>
                  <a:pt x="1276078" y="1110446"/>
                </a:lnTo>
                <a:lnTo>
                  <a:pt x="1293403" y="1092300"/>
                </a:lnTo>
                <a:lnTo>
                  <a:pt x="1299442" y="1085343"/>
                </a:lnTo>
                <a:lnTo>
                  <a:pt x="1284718" y="1106396"/>
                </a:lnTo>
                <a:lnTo>
                  <a:pt x="1651886" y="1106396"/>
                </a:lnTo>
                <a:lnTo>
                  <a:pt x="1649488" y="1113866"/>
                </a:lnTo>
                <a:lnTo>
                  <a:pt x="1647585" y="1118636"/>
                </a:lnTo>
                <a:lnTo>
                  <a:pt x="1271758" y="1118636"/>
                </a:lnTo>
                <a:lnTo>
                  <a:pt x="1246598" y="1136723"/>
                </a:lnTo>
                <a:close/>
              </a:path>
              <a:path w="2167254" h="1534159">
                <a:moveTo>
                  <a:pt x="1237918" y="1143836"/>
                </a:moveTo>
                <a:lnTo>
                  <a:pt x="1246598" y="1136723"/>
                </a:lnTo>
                <a:lnTo>
                  <a:pt x="1271758" y="1118636"/>
                </a:lnTo>
                <a:lnTo>
                  <a:pt x="1254838" y="1131506"/>
                </a:lnTo>
                <a:lnTo>
                  <a:pt x="1246445" y="1137772"/>
                </a:lnTo>
                <a:lnTo>
                  <a:pt x="1237918" y="1143836"/>
                </a:lnTo>
                <a:close/>
              </a:path>
              <a:path w="2167254" h="1534159">
                <a:moveTo>
                  <a:pt x="1637530" y="1143836"/>
                </a:moveTo>
                <a:lnTo>
                  <a:pt x="1237918" y="1143836"/>
                </a:lnTo>
                <a:lnTo>
                  <a:pt x="1246445" y="1137772"/>
                </a:lnTo>
                <a:lnTo>
                  <a:pt x="1254838" y="1131506"/>
                </a:lnTo>
                <a:lnTo>
                  <a:pt x="1271758" y="1118636"/>
                </a:lnTo>
                <a:lnTo>
                  <a:pt x="1647585" y="1118636"/>
                </a:lnTo>
                <a:lnTo>
                  <a:pt x="1637530" y="1143836"/>
                </a:lnTo>
                <a:close/>
              </a:path>
              <a:path w="2167254" h="1534159">
                <a:moveTo>
                  <a:pt x="1179115" y="1174552"/>
                </a:moveTo>
                <a:lnTo>
                  <a:pt x="1185290" y="1171792"/>
                </a:lnTo>
                <a:lnTo>
                  <a:pt x="1215238" y="1156166"/>
                </a:lnTo>
                <a:lnTo>
                  <a:pt x="1244105" y="1138515"/>
                </a:lnTo>
                <a:lnTo>
                  <a:pt x="1246598" y="1136723"/>
                </a:lnTo>
                <a:lnTo>
                  <a:pt x="1237918" y="1143836"/>
                </a:lnTo>
                <a:lnTo>
                  <a:pt x="1637530" y="1143836"/>
                </a:lnTo>
                <a:lnTo>
                  <a:pt x="1630644" y="1161094"/>
                </a:lnTo>
                <a:lnTo>
                  <a:pt x="1626774" y="1169036"/>
                </a:lnTo>
                <a:lnTo>
                  <a:pt x="1193998" y="1169036"/>
                </a:lnTo>
                <a:lnTo>
                  <a:pt x="1179115" y="1174552"/>
                </a:lnTo>
                <a:close/>
              </a:path>
              <a:path w="2167254" h="1534159">
                <a:moveTo>
                  <a:pt x="1154398" y="1185596"/>
                </a:moveTo>
                <a:lnTo>
                  <a:pt x="1179115" y="1174552"/>
                </a:lnTo>
                <a:lnTo>
                  <a:pt x="1193998" y="1169036"/>
                </a:lnTo>
                <a:lnTo>
                  <a:pt x="1164129" y="1181692"/>
                </a:lnTo>
                <a:lnTo>
                  <a:pt x="1154398" y="1185596"/>
                </a:lnTo>
                <a:close/>
              </a:path>
              <a:path w="2167254" h="1534159">
                <a:moveTo>
                  <a:pt x="1618706" y="1185596"/>
                </a:moveTo>
                <a:lnTo>
                  <a:pt x="1154398" y="1185596"/>
                </a:lnTo>
                <a:lnTo>
                  <a:pt x="1164129" y="1181692"/>
                </a:lnTo>
                <a:lnTo>
                  <a:pt x="1193998" y="1169036"/>
                </a:lnTo>
                <a:lnTo>
                  <a:pt x="1626774" y="1169036"/>
                </a:lnTo>
                <a:lnTo>
                  <a:pt x="1618706" y="1185596"/>
                </a:lnTo>
                <a:close/>
              </a:path>
              <a:path w="2167254" h="1534159">
                <a:moveTo>
                  <a:pt x="977965" y="1225025"/>
                </a:moveTo>
                <a:lnTo>
                  <a:pt x="1054030" y="1211545"/>
                </a:lnTo>
                <a:lnTo>
                  <a:pt x="1101435" y="1200082"/>
                </a:lnTo>
                <a:lnTo>
                  <a:pt x="1148148" y="1186028"/>
                </a:lnTo>
                <a:lnTo>
                  <a:pt x="1179115" y="1174552"/>
                </a:lnTo>
                <a:lnTo>
                  <a:pt x="1154398" y="1185596"/>
                </a:lnTo>
                <a:lnTo>
                  <a:pt x="1618706" y="1185596"/>
                </a:lnTo>
                <a:lnTo>
                  <a:pt x="1608358" y="1206836"/>
                </a:lnTo>
                <a:lnTo>
                  <a:pt x="1599224" y="1222316"/>
                </a:lnTo>
                <a:lnTo>
                  <a:pt x="1001758" y="1222316"/>
                </a:lnTo>
                <a:lnTo>
                  <a:pt x="977965" y="1225025"/>
                </a:lnTo>
                <a:close/>
              </a:path>
              <a:path w="2167254" h="1534159">
                <a:moveTo>
                  <a:pt x="957838" y="1228076"/>
                </a:moveTo>
                <a:lnTo>
                  <a:pt x="977965" y="1225025"/>
                </a:lnTo>
                <a:lnTo>
                  <a:pt x="1001758" y="1222316"/>
                </a:lnTo>
                <a:lnTo>
                  <a:pt x="968649" y="1226568"/>
                </a:lnTo>
                <a:lnTo>
                  <a:pt x="957838" y="1228076"/>
                </a:lnTo>
                <a:close/>
              </a:path>
              <a:path w="2167254" h="1534159">
                <a:moveTo>
                  <a:pt x="1595825" y="1228076"/>
                </a:moveTo>
                <a:lnTo>
                  <a:pt x="957838" y="1228076"/>
                </a:lnTo>
                <a:lnTo>
                  <a:pt x="968649" y="1226568"/>
                </a:lnTo>
                <a:lnTo>
                  <a:pt x="1001758" y="1222316"/>
                </a:lnTo>
                <a:lnTo>
                  <a:pt x="1599224" y="1222316"/>
                </a:lnTo>
                <a:lnTo>
                  <a:pt x="1595825" y="1228076"/>
                </a:lnTo>
                <a:close/>
              </a:path>
              <a:path w="2167254" h="1534159">
                <a:moveTo>
                  <a:pt x="1107211" y="1533781"/>
                </a:moveTo>
                <a:lnTo>
                  <a:pt x="0" y="1533781"/>
                </a:lnTo>
                <a:lnTo>
                  <a:pt x="25382" y="1498614"/>
                </a:lnTo>
                <a:lnTo>
                  <a:pt x="52798" y="1464234"/>
                </a:lnTo>
                <a:lnTo>
                  <a:pt x="81666" y="1432284"/>
                </a:lnTo>
                <a:lnTo>
                  <a:pt x="113098" y="1402495"/>
                </a:lnTo>
                <a:lnTo>
                  <a:pt x="146961" y="1375135"/>
                </a:lnTo>
                <a:lnTo>
                  <a:pt x="183118" y="1350475"/>
                </a:lnTo>
                <a:lnTo>
                  <a:pt x="226675" y="1326155"/>
                </a:lnTo>
                <a:lnTo>
                  <a:pt x="272132" y="1306155"/>
                </a:lnTo>
                <a:lnTo>
                  <a:pt x="319108" y="1289995"/>
                </a:lnTo>
                <a:lnTo>
                  <a:pt x="367225" y="1277195"/>
                </a:lnTo>
                <a:lnTo>
                  <a:pt x="416101" y="1267275"/>
                </a:lnTo>
                <a:lnTo>
                  <a:pt x="465358" y="1259755"/>
                </a:lnTo>
                <a:lnTo>
                  <a:pt x="514089" y="1254047"/>
                </a:lnTo>
                <a:lnTo>
                  <a:pt x="562876" y="1249686"/>
                </a:lnTo>
                <a:lnTo>
                  <a:pt x="611701" y="1246377"/>
                </a:lnTo>
                <a:lnTo>
                  <a:pt x="855844" y="1235266"/>
                </a:lnTo>
                <a:lnTo>
                  <a:pt x="904562" y="1232063"/>
                </a:lnTo>
                <a:lnTo>
                  <a:pt x="953205" y="1227845"/>
                </a:lnTo>
                <a:lnTo>
                  <a:pt x="977965" y="1225025"/>
                </a:lnTo>
                <a:lnTo>
                  <a:pt x="957838" y="1228076"/>
                </a:lnTo>
                <a:lnTo>
                  <a:pt x="1595825" y="1228076"/>
                </a:lnTo>
                <a:lnTo>
                  <a:pt x="1582562" y="1250553"/>
                </a:lnTo>
                <a:lnTo>
                  <a:pt x="1553188" y="1291705"/>
                </a:lnTo>
                <a:lnTo>
                  <a:pt x="1520169" y="1329753"/>
                </a:lnTo>
                <a:lnTo>
                  <a:pt x="1483438" y="1364155"/>
                </a:lnTo>
                <a:lnTo>
                  <a:pt x="1445591" y="1394004"/>
                </a:lnTo>
                <a:lnTo>
                  <a:pt x="1406117" y="1420967"/>
                </a:lnTo>
                <a:lnTo>
                  <a:pt x="1365140" y="1445129"/>
                </a:lnTo>
                <a:lnTo>
                  <a:pt x="1322788" y="1466574"/>
                </a:lnTo>
                <a:lnTo>
                  <a:pt x="1279187" y="1485387"/>
                </a:lnTo>
                <a:lnTo>
                  <a:pt x="1234464" y="1501651"/>
                </a:lnTo>
                <a:lnTo>
                  <a:pt x="1188746" y="1515452"/>
                </a:lnTo>
                <a:lnTo>
                  <a:pt x="1142158" y="1526874"/>
                </a:lnTo>
                <a:lnTo>
                  <a:pt x="1107211" y="1533781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623758" y="0"/>
            <a:ext cx="2224405" cy="1580515"/>
          </a:xfrm>
          <a:custGeom>
            <a:avLst/>
            <a:gdLst/>
            <a:ahLst/>
            <a:cxnLst/>
            <a:rect l="l" t="t" r="r" b="b"/>
            <a:pathLst>
              <a:path w="2224404" h="1580515">
                <a:moveTo>
                  <a:pt x="1242118" y="250555"/>
                </a:moveTo>
                <a:lnTo>
                  <a:pt x="866879" y="250555"/>
                </a:lnTo>
                <a:lnTo>
                  <a:pt x="867599" y="249835"/>
                </a:lnTo>
                <a:lnTo>
                  <a:pt x="866879" y="248395"/>
                </a:lnTo>
                <a:lnTo>
                  <a:pt x="843839" y="193676"/>
                </a:lnTo>
                <a:lnTo>
                  <a:pt x="816479" y="141116"/>
                </a:lnTo>
                <a:lnTo>
                  <a:pt x="786689" y="101246"/>
                </a:lnTo>
                <a:lnTo>
                  <a:pt x="753119" y="64076"/>
                </a:lnTo>
                <a:lnTo>
                  <a:pt x="702989" y="25017"/>
                </a:lnTo>
                <a:lnTo>
                  <a:pt x="664574" y="0"/>
                </a:lnTo>
                <a:lnTo>
                  <a:pt x="1155898" y="0"/>
                </a:lnTo>
                <a:lnTo>
                  <a:pt x="1180259" y="49103"/>
                </a:lnTo>
                <a:lnTo>
                  <a:pt x="1200959" y="99569"/>
                </a:lnTo>
                <a:lnTo>
                  <a:pt x="1218419" y="151556"/>
                </a:lnTo>
                <a:lnTo>
                  <a:pt x="1232639" y="204502"/>
                </a:lnTo>
                <a:lnTo>
                  <a:pt x="1242118" y="250555"/>
                </a:lnTo>
                <a:close/>
              </a:path>
              <a:path w="2224404" h="1580515">
                <a:moveTo>
                  <a:pt x="518368" y="1348584"/>
                </a:moveTo>
                <a:lnTo>
                  <a:pt x="467279" y="1344228"/>
                </a:lnTo>
                <a:lnTo>
                  <a:pt x="418695" y="1334897"/>
                </a:lnTo>
                <a:lnTo>
                  <a:pt x="371823" y="1321549"/>
                </a:lnTo>
                <a:lnTo>
                  <a:pt x="326757" y="1304285"/>
                </a:lnTo>
                <a:lnTo>
                  <a:pt x="283589" y="1283209"/>
                </a:lnTo>
                <a:lnTo>
                  <a:pt x="242296" y="1258335"/>
                </a:lnTo>
                <a:lnTo>
                  <a:pt x="203321" y="1230019"/>
                </a:lnTo>
                <a:lnTo>
                  <a:pt x="166405" y="1198109"/>
                </a:lnTo>
                <a:lnTo>
                  <a:pt x="131759" y="1162789"/>
                </a:lnTo>
                <a:lnTo>
                  <a:pt x="105029" y="1130930"/>
                </a:lnTo>
                <a:lnTo>
                  <a:pt x="80459" y="1096370"/>
                </a:lnTo>
                <a:lnTo>
                  <a:pt x="58859" y="1059920"/>
                </a:lnTo>
                <a:lnTo>
                  <a:pt x="41039" y="1022390"/>
                </a:lnTo>
                <a:lnTo>
                  <a:pt x="22578" y="971473"/>
                </a:lnTo>
                <a:lnTo>
                  <a:pt x="9989" y="920688"/>
                </a:lnTo>
                <a:lnTo>
                  <a:pt x="2666" y="869099"/>
                </a:lnTo>
                <a:lnTo>
                  <a:pt x="0" y="815752"/>
                </a:lnTo>
                <a:lnTo>
                  <a:pt x="1867" y="772833"/>
                </a:lnTo>
                <a:lnTo>
                  <a:pt x="8459" y="729982"/>
                </a:lnTo>
                <a:lnTo>
                  <a:pt x="19642" y="688076"/>
                </a:lnTo>
                <a:lnTo>
                  <a:pt x="35279" y="647993"/>
                </a:lnTo>
                <a:lnTo>
                  <a:pt x="58544" y="601013"/>
                </a:lnTo>
                <a:lnTo>
                  <a:pt x="85319" y="558353"/>
                </a:lnTo>
                <a:lnTo>
                  <a:pt x="115874" y="518393"/>
                </a:lnTo>
                <a:lnTo>
                  <a:pt x="150479" y="479514"/>
                </a:lnTo>
                <a:lnTo>
                  <a:pt x="186609" y="445024"/>
                </a:lnTo>
                <a:lnTo>
                  <a:pt x="226159" y="413594"/>
                </a:lnTo>
                <a:lnTo>
                  <a:pt x="268469" y="385284"/>
                </a:lnTo>
                <a:lnTo>
                  <a:pt x="312879" y="360154"/>
                </a:lnTo>
                <a:lnTo>
                  <a:pt x="358729" y="338265"/>
                </a:lnTo>
                <a:lnTo>
                  <a:pt x="405359" y="319675"/>
                </a:lnTo>
                <a:lnTo>
                  <a:pt x="450281" y="304064"/>
                </a:lnTo>
                <a:lnTo>
                  <a:pt x="495567" y="290531"/>
                </a:lnTo>
                <a:lnTo>
                  <a:pt x="541232" y="279038"/>
                </a:lnTo>
                <a:lnTo>
                  <a:pt x="587286" y="269548"/>
                </a:lnTo>
                <a:lnTo>
                  <a:pt x="633744" y="262023"/>
                </a:lnTo>
                <a:lnTo>
                  <a:pt x="680618" y="256424"/>
                </a:lnTo>
                <a:lnTo>
                  <a:pt x="727919" y="252715"/>
                </a:lnTo>
                <a:lnTo>
                  <a:pt x="797669" y="250285"/>
                </a:lnTo>
                <a:lnTo>
                  <a:pt x="832105" y="250184"/>
                </a:lnTo>
                <a:lnTo>
                  <a:pt x="866879" y="250555"/>
                </a:lnTo>
                <a:lnTo>
                  <a:pt x="1242118" y="250555"/>
                </a:lnTo>
                <a:lnTo>
                  <a:pt x="1243619" y="257848"/>
                </a:lnTo>
                <a:lnTo>
                  <a:pt x="1251359" y="311035"/>
                </a:lnTo>
                <a:lnTo>
                  <a:pt x="1295268" y="324816"/>
                </a:lnTo>
                <a:lnTo>
                  <a:pt x="1338569" y="340285"/>
                </a:lnTo>
                <a:lnTo>
                  <a:pt x="1381465" y="357508"/>
                </a:lnTo>
                <a:lnTo>
                  <a:pt x="1424159" y="376554"/>
                </a:lnTo>
                <a:lnTo>
                  <a:pt x="1470290" y="398790"/>
                </a:lnTo>
                <a:lnTo>
                  <a:pt x="1515601" y="422614"/>
                </a:lnTo>
                <a:lnTo>
                  <a:pt x="1560038" y="448005"/>
                </a:lnTo>
                <a:lnTo>
                  <a:pt x="1603550" y="474942"/>
                </a:lnTo>
                <a:lnTo>
                  <a:pt x="1646083" y="503402"/>
                </a:lnTo>
                <a:lnTo>
                  <a:pt x="1687583" y="533365"/>
                </a:lnTo>
                <a:lnTo>
                  <a:pt x="1727997" y="564809"/>
                </a:lnTo>
                <a:lnTo>
                  <a:pt x="1767274" y="597711"/>
                </a:lnTo>
                <a:lnTo>
                  <a:pt x="1783487" y="612330"/>
                </a:lnTo>
                <a:lnTo>
                  <a:pt x="809842" y="612330"/>
                </a:lnTo>
                <a:lnTo>
                  <a:pt x="784799" y="612713"/>
                </a:lnTo>
                <a:lnTo>
                  <a:pt x="730732" y="617404"/>
                </a:lnTo>
                <a:lnTo>
                  <a:pt x="676799" y="624323"/>
                </a:lnTo>
                <a:lnTo>
                  <a:pt x="623407" y="634077"/>
                </a:lnTo>
                <a:lnTo>
                  <a:pt x="570959" y="647273"/>
                </a:lnTo>
                <a:lnTo>
                  <a:pt x="510389" y="671213"/>
                </a:lnTo>
                <a:lnTo>
                  <a:pt x="453599" y="700552"/>
                </a:lnTo>
                <a:lnTo>
                  <a:pt x="413201" y="732041"/>
                </a:lnTo>
                <a:lnTo>
                  <a:pt x="383219" y="767951"/>
                </a:lnTo>
                <a:lnTo>
                  <a:pt x="367199" y="804232"/>
                </a:lnTo>
                <a:lnTo>
                  <a:pt x="364769" y="825292"/>
                </a:lnTo>
                <a:lnTo>
                  <a:pt x="365039" y="832312"/>
                </a:lnTo>
                <a:lnTo>
                  <a:pt x="373679" y="870708"/>
                </a:lnTo>
                <a:lnTo>
                  <a:pt x="394222" y="907832"/>
                </a:lnTo>
                <a:lnTo>
                  <a:pt x="427747" y="943123"/>
                </a:lnTo>
                <a:lnTo>
                  <a:pt x="467752" y="968863"/>
                </a:lnTo>
                <a:lnTo>
                  <a:pt x="510592" y="981092"/>
                </a:lnTo>
                <a:lnTo>
                  <a:pt x="550079" y="984231"/>
                </a:lnTo>
                <a:lnTo>
                  <a:pt x="1134163" y="984231"/>
                </a:lnTo>
                <a:lnTo>
                  <a:pt x="1127729" y="996231"/>
                </a:lnTo>
                <a:lnTo>
                  <a:pt x="1098719" y="1042550"/>
                </a:lnTo>
                <a:lnTo>
                  <a:pt x="1066844" y="1085494"/>
                </a:lnTo>
                <a:lnTo>
                  <a:pt x="1031858" y="1125931"/>
                </a:lnTo>
                <a:lnTo>
                  <a:pt x="994000" y="1163648"/>
                </a:lnTo>
                <a:lnTo>
                  <a:pt x="953510" y="1198430"/>
                </a:lnTo>
                <a:lnTo>
                  <a:pt x="910627" y="1230064"/>
                </a:lnTo>
                <a:lnTo>
                  <a:pt x="865590" y="1258335"/>
                </a:lnTo>
                <a:lnTo>
                  <a:pt x="818639" y="1283029"/>
                </a:lnTo>
                <a:lnTo>
                  <a:pt x="772047" y="1303799"/>
                </a:lnTo>
                <a:lnTo>
                  <a:pt x="723352" y="1320918"/>
                </a:lnTo>
                <a:lnTo>
                  <a:pt x="673094" y="1334169"/>
                </a:lnTo>
                <a:lnTo>
                  <a:pt x="621817" y="1343340"/>
                </a:lnTo>
                <a:lnTo>
                  <a:pt x="570061" y="1348217"/>
                </a:lnTo>
                <a:lnTo>
                  <a:pt x="518368" y="1348584"/>
                </a:lnTo>
                <a:close/>
              </a:path>
              <a:path w="2224404" h="1580515">
                <a:moveTo>
                  <a:pt x="1134163" y="984231"/>
                </a:moveTo>
                <a:lnTo>
                  <a:pt x="550079" y="984231"/>
                </a:lnTo>
                <a:lnTo>
                  <a:pt x="566932" y="982217"/>
                </a:lnTo>
                <a:lnTo>
                  <a:pt x="583919" y="979461"/>
                </a:lnTo>
                <a:lnTo>
                  <a:pt x="637784" y="964037"/>
                </a:lnTo>
                <a:lnTo>
                  <a:pt x="675674" y="945970"/>
                </a:lnTo>
                <a:lnTo>
                  <a:pt x="712158" y="923166"/>
                </a:lnTo>
                <a:lnTo>
                  <a:pt x="746426" y="895086"/>
                </a:lnTo>
                <a:lnTo>
                  <a:pt x="778927" y="859458"/>
                </a:lnTo>
                <a:lnTo>
                  <a:pt x="809662" y="816550"/>
                </a:lnTo>
                <a:lnTo>
                  <a:pt x="840127" y="757893"/>
                </a:lnTo>
                <a:lnTo>
                  <a:pt x="854819" y="720622"/>
                </a:lnTo>
                <a:lnTo>
                  <a:pt x="867622" y="682676"/>
                </a:lnTo>
                <a:lnTo>
                  <a:pt x="878399" y="644393"/>
                </a:lnTo>
                <a:lnTo>
                  <a:pt x="882652" y="621612"/>
                </a:lnTo>
                <a:lnTo>
                  <a:pt x="884159" y="614153"/>
                </a:lnTo>
                <a:lnTo>
                  <a:pt x="859117" y="612915"/>
                </a:lnTo>
                <a:lnTo>
                  <a:pt x="834479" y="612353"/>
                </a:lnTo>
                <a:lnTo>
                  <a:pt x="809842" y="612330"/>
                </a:lnTo>
                <a:lnTo>
                  <a:pt x="1783487" y="612330"/>
                </a:lnTo>
                <a:lnTo>
                  <a:pt x="1805358" y="632051"/>
                </a:lnTo>
                <a:lnTo>
                  <a:pt x="1842198" y="667807"/>
                </a:lnTo>
                <a:lnTo>
                  <a:pt x="1867327" y="694072"/>
                </a:lnTo>
                <a:lnTo>
                  <a:pt x="1238399" y="694072"/>
                </a:lnTo>
                <a:lnTo>
                  <a:pt x="1226052" y="747004"/>
                </a:lnTo>
                <a:lnTo>
                  <a:pt x="1211652" y="798990"/>
                </a:lnTo>
                <a:lnTo>
                  <a:pt x="1194909" y="849969"/>
                </a:lnTo>
                <a:lnTo>
                  <a:pt x="1175535" y="899878"/>
                </a:lnTo>
                <a:lnTo>
                  <a:pt x="1153238" y="948653"/>
                </a:lnTo>
                <a:lnTo>
                  <a:pt x="1134163" y="984231"/>
                </a:lnTo>
                <a:close/>
              </a:path>
              <a:path w="2224404" h="1580515">
                <a:moveTo>
                  <a:pt x="2038026" y="1580038"/>
                </a:moveTo>
                <a:lnTo>
                  <a:pt x="1966071" y="1562511"/>
                </a:lnTo>
                <a:lnTo>
                  <a:pt x="1908696" y="1521617"/>
                </a:lnTo>
                <a:lnTo>
                  <a:pt x="1872381" y="1462488"/>
                </a:lnTo>
                <a:lnTo>
                  <a:pt x="1856935" y="1408184"/>
                </a:lnTo>
                <a:lnTo>
                  <a:pt x="1851749" y="1388238"/>
                </a:lnTo>
                <a:lnTo>
                  <a:pt x="1841039" y="1348548"/>
                </a:lnTo>
                <a:lnTo>
                  <a:pt x="1822446" y="1298794"/>
                </a:lnTo>
                <a:lnTo>
                  <a:pt x="1802021" y="1249800"/>
                </a:lnTo>
                <a:lnTo>
                  <a:pt x="1779660" y="1201635"/>
                </a:lnTo>
                <a:lnTo>
                  <a:pt x="1755261" y="1154368"/>
                </a:lnTo>
                <a:lnTo>
                  <a:pt x="1728719" y="1108070"/>
                </a:lnTo>
                <a:lnTo>
                  <a:pt x="1701722" y="1068593"/>
                </a:lnTo>
                <a:lnTo>
                  <a:pt x="1673306" y="1030097"/>
                </a:lnTo>
                <a:lnTo>
                  <a:pt x="1643489" y="992601"/>
                </a:lnTo>
                <a:lnTo>
                  <a:pt x="1612292" y="956124"/>
                </a:lnTo>
                <a:lnTo>
                  <a:pt x="1579736" y="920688"/>
                </a:lnTo>
                <a:lnTo>
                  <a:pt x="1545839" y="886311"/>
                </a:lnTo>
                <a:lnTo>
                  <a:pt x="1506354" y="853405"/>
                </a:lnTo>
                <a:lnTo>
                  <a:pt x="1465660" y="822122"/>
                </a:lnTo>
                <a:lnTo>
                  <a:pt x="1423756" y="792533"/>
                </a:lnTo>
                <a:lnTo>
                  <a:pt x="1380642" y="764707"/>
                </a:lnTo>
                <a:lnTo>
                  <a:pt x="1336319" y="738712"/>
                </a:lnTo>
                <a:lnTo>
                  <a:pt x="1287899" y="715042"/>
                </a:lnTo>
                <a:lnTo>
                  <a:pt x="1238399" y="694072"/>
                </a:lnTo>
                <a:lnTo>
                  <a:pt x="1867327" y="694072"/>
                </a:lnTo>
                <a:lnTo>
                  <a:pt x="1911932" y="743479"/>
                </a:lnTo>
                <a:lnTo>
                  <a:pt x="1944719" y="783352"/>
                </a:lnTo>
                <a:lnTo>
                  <a:pt x="1974929" y="823222"/>
                </a:lnTo>
                <a:lnTo>
                  <a:pt x="2003733" y="864047"/>
                </a:lnTo>
                <a:lnTo>
                  <a:pt x="2031106" y="905787"/>
                </a:lnTo>
                <a:lnTo>
                  <a:pt x="2057022" y="948400"/>
                </a:lnTo>
                <a:lnTo>
                  <a:pt x="2081455" y="991844"/>
                </a:lnTo>
                <a:lnTo>
                  <a:pt x="2104380" y="1036079"/>
                </a:lnTo>
                <a:lnTo>
                  <a:pt x="2125771" y="1081063"/>
                </a:lnTo>
                <a:lnTo>
                  <a:pt x="2145603" y="1126755"/>
                </a:lnTo>
                <a:lnTo>
                  <a:pt x="2163850" y="1173114"/>
                </a:lnTo>
                <a:lnTo>
                  <a:pt x="2180487" y="1220098"/>
                </a:lnTo>
                <a:lnTo>
                  <a:pt x="2195488" y="1267666"/>
                </a:lnTo>
                <a:lnTo>
                  <a:pt x="2208827" y="1315776"/>
                </a:lnTo>
                <a:lnTo>
                  <a:pt x="2220479" y="1364388"/>
                </a:lnTo>
                <a:lnTo>
                  <a:pt x="2223799" y="1413421"/>
                </a:lnTo>
                <a:lnTo>
                  <a:pt x="2212959" y="1459294"/>
                </a:lnTo>
                <a:lnTo>
                  <a:pt x="2190239" y="1500287"/>
                </a:lnTo>
                <a:lnTo>
                  <a:pt x="2157919" y="1534681"/>
                </a:lnTo>
                <a:lnTo>
                  <a:pt x="2118279" y="1560754"/>
                </a:lnTo>
                <a:lnTo>
                  <a:pt x="2073599" y="1576787"/>
                </a:lnTo>
                <a:lnTo>
                  <a:pt x="2038026" y="1580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86239" y="2077184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79" y="1035353"/>
                </a:moveTo>
                <a:lnTo>
                  <a:pt x="470570" y="1033231"/>
                </a:lnTo>
                <a:lnTo>
                  <a:pt x="424643" y="1026986"/>
                </a:lnTo>
                <a:lnTo>
                  <a:pt x="380083" y="1016803"/>
                </a:lnTo>
                <a:lnTo>
                  <a:pt x="337071" y="1002867"/>
                </a:lnTo>
                <a:lnTo>
                  <a:pt x="295791" y="985363"/>
                </a:lnTo>
                <a:lnTo>
                  <a:pt x="256426" y="964474"/>
                </a:lnTo>
                <a:lnTo>
                  <a:pt x="219159" y="940384"/>
                </a:lnTo>
                <a:lnTo>
                  <a:pt x="184172" y="913280"/>
                </a:lnTo>
                <a:lnTo>
                  <a:pt x="151649" y="883344"/>
                </a:lnTo>
                <a:lnTo>
                  <a:pt x="121773" y="850762"/>
                </a:lnTo>
                <a:lnTo>
                  <a:pt x="94727" y="815717"/>
                </a:lnTo>
                <a:lnTo>
                  <a:pt x="70693" y="778395"/>
                </a:lnTo>
                <a:lnTo>
                  <a:pt x="49854" y="738979"/>
                </a:lnTo>
                <a:lnTo>
                  <a:pt x="32395" y="697654"/>
                </a:lnTo>
                <a:lnTo>
                  <a:pt x="18496" y="654605"/>
                </a:lnTo>
                <a:lnTo>
                  <a:pt x="8342" y="610016"/>
                </a:lnTo>
                <a:lnTo>
                  <a:pt x="2116" y="564072"/>
                </a:lnTo>
                <a:lnTo>
                  <a:pt x="0" y="516956"/>
                </a:lnTo>
                <a:lnTo>
                  <a:pt x="2116" y="469961"/>
                </a:lnTo>
                <a:lnTo>
                  <a:pt x="8342" y="424135"/>
                </a:lnTo>
                <a:lnTo>
                  <a:pt x="18496" y="379664"/>
                </a:lnTo>
                <a:lnTo>
                  <a:pt x="32395" y="336730"/>
                </a:lnTo>
                <a:lnTo>
                  <a:pt x="49854" y="295518"/>
                </a:lnTo>
                <a:lnTo>
                  <a:pt x="70693" y="256211"/>
                </a:lnTo>
                <a:lnTo>
                  <a:pt x="94727" y="218993"/>
                </a:lnTo>
                <a:lnTo>
                  <a:pt x="121773" y="184048"/>
                </a:lnTo>
                <a:lnTo>
                  <a:pt x="151649" y="151559"/>
                </a:lnTo>
                <a:lnTo>
                  <a:pt x="184172" y="121709"/>
                </a:lnTo>
                <a:lnTo>
                  <a:pt x="219159" y="94684"/>
                </a:lnTo>
                <a:lnTo>
                  <a:pt x="256426" y="70666"/>
                </a:lnTo>
                <a:lnTo>
                  <a:pt x="295791" y="49839"/>
                </a:lnTo>
                <a:lnTo>
                  <a:pt x="337071" y="32386"/>
                </a:lnTo>
                <a:lnTo>
                  <a:pt x="380083" y="18493"/>
                </a:lnTo>
                <a:lnTo>
                  <a:pt x="424643" y="8341"/>
                </a:lnTo>
                <a:lnTo>
                  <a:pt x="470570" y="2116"/>
                </a:lnTo>
                <a:lnTo>
                  <a:pt x="517679" y="0"/>
                </a:lnTo>
                <a:lnTo>
                  <a:pt x="564682" y="2116"/>
                </a:lnTo>
                <a:lnTo>
                  <a:pt x="610526" y="8341"/>
                </a:lnTo>
                <a:lnTo>
                  <a:pt x="655026" y="18493"/>
                </a:lnTo>
                <a:lnTo>
                  <a:pt x="697997" y="32386"/>
                </a:lnTo>
                <a:lnTo>
                  <a:pt x="739255" y="49839"/>
                </a:lnTo>
                <a:lnTo>
                  <a:pt x="778613" y="70666"/>
                </a:lnTo>
                <a:lnTo>
                  <a:pt x="815886" y="94684"/>
                </a:lnTo>
                <a:lnTo>
                  <a:pt x="850890" y="121709"/>
                </a:lnTo>
                <a:lnTo>
                  <a:pt x="883439" y="151559"/>
                </a:lnTo>
                <a:lnTo>
                  <a:pt x="913348" y="184048"/>
                </a:lnTo>
                <a:lnTo>
                  <a:pt x="940432" y="218993"/>
                </a:lnTo>
                <a:lnTo>
                  <a:pt x="961781" y="251998"/>
                </a:lnTo>
                <a:lnTo>
                  <a:pt x="517679" y="251998"/>
                </a:lnTo>
                <a:lnTo>
                  <a:pt x="470098" y="256272"/>
                </a:lnTo>
                <a:lnTo>
                  <a:pt x="425296" y="268594"/>
                </a:lnTo>
                <a:lnTo>
                  <a:pt x="384026" y="288211"/>
                </a:lnTo>
                <a:lnTo>
                  <a:pt x="347040" y="314370"/>
                </a:lnTo>
                <a:lnTo>
                  <a:pt x="315092" y="346318"/>
                </a:lnTo>
                <a:lnTo>
                  <a:pt x="288933" y="383304"/>
                </a:lnTo>
                <a:lnTo>
                  <a:pt x="269316" y="424574"/>
                </a:lnTo>
                <a:lnTo>
                  <a:pt x="256994" y="469375"/>
                </a:lnTo>
                <a:lnTo>
                  <a:pt x="252719" y="516956"/>
                </a:lnTo>
                <a:lnTo>
                  <a:pt x="256994" y="564537"/>
                </a:lnTo>
                <a:lnTo>
                  <a:pt x="269316" y="609339"/>
                </a:lnTo>
                <a:lnTo>
                  <a:pt x="288933" y="650609"/>
                </a:lnTo>
                <a:lnTo>
                  <a:pt x="315092" y="687594"/>
                </a:lnTo>
                <a:lnTo>
                  <a:pt x="347040" y="719543"/>
                </a:lnTo>
                <a:lnTo>
                  <a:pt x="384026" y="745702"/>
                </a:lnTo>
                <a:lnTo>
                  <a:pt x="425296" y="765318"/>
                </a:lnTo>
                <a:lnTo>
                  <a:pt x="470098" y="777640"/>
                </a:lnTo>
                <a:lnTo>
                  <a:pt x="517679" y="781915"/>
                </a:lnTo>
                <a:lnTo>
                  <a:pt x="962235" y="781915"/>
                </a:lnTo>
                <a:lnTo>
                  <a:pt x="940432" y="815717"/>
                </a:lnTo>
                <a:lnTo>
                  <a:pt x="913348" y="850762"/>
                </a:lnTo>
                <a:lnTo>
                  <a:pt x="883439" y="883344"/>
                </a:lnTo>
                <a:lnTo>
                  <a:pt x="850890" y="913280"/>
                </a:lnTo>
                <a:lnTo>
                  <a:pt x="815886" y="940384"/>
                </a:lnTo>
                <a:lnTo>
                  <a:pt x="778613" y="964474"/>
                </a:lnTo>
                <a:lnTo>
                  <a:pt x="739255" y="985363"/>
                </a:lnTo>
                <a:lnTo>
                  <a:pt x="697997" y="1002867"/>
                </a:lnTo>
                <a:lnTo>
                  <a:pt x="655026" y="1016803"/>
                </a:lnTo>
                <a:lnTo>
                  <a:pt x="610526" y="1026986"/>
                </a:lnTo>
                <a:lnTo>
                  <a:pt x="564682" y="1033231"/>
                </a:lnTo>
                <a:lnTo>
                  <a:pt x="517679" y="1035353"/>
                </a:lnTo>
                <a:close/>
              </a:path>
              <a:path w="1035685" h="1035685">
                <a:moveTo>
                  <a:pt x="962235" y="781915"/>
                </a:moveTo>
                <a:lnTo>
                  <a:pt x="517679" y="781915"/>
                </a:lnTo>
                <a:lnTo>
                  <a:pt x="565071" y="777640"/>
                </a:lnTo>
                <a:lnTo>
                  <a:pt x="609772" y="765318"/>
                </a:lnTo>
                <a:lnTo>
                  <a:pt x="651013" y="745702"/>
                </a:lnTo>
                <a:lnTo>
                  <a:pt x="688022" y="719543"/>
                </a:lnTo>
                <a:lnTo>
                  <a:pt x="720030" y="687594"/>
                </a:lnTo>
                <a:lnTo>
                  <a:pt x="746266" y="650609"/>
                </a:lnTo>
                <a:lnTo>
                  <a:pt x="765960" y="609339"/>
                </a:lnTo>
                <a:lnTo>
                  <a:pt x="778341" y="564537"/>
                </a:lnTo>
                <a:lnTo>
                  <a:pt x="782639" y="516956"/>
                </a:lnTo>
                <a:lnTo>
                  <a:pt x="778341" y="469375"/>
                </a:lnTo>
                <a:lnTo>
                  <a:pt x="765960" y="424574"/>
                </a:lnTo>
                <a:lnTo>
                  <a:pt x="746266" y="383304"/>
                </a:lnTo>
                <a:lnTo>
                  <a:pt x="720030" y="346318"/>
                </a:lnTo>
                <a:lnTo>
                  <a:pt x="688022" y="314370"/>
                </a:lnTo>
                <a:lnTo>
                  <a:pt x="651013" y="288211"/>
                </a:lnTo>
                <a:lnTo>
                  <a:pt x="609772" y="268594"/>
                </a:lnTo>
                <a:lnTo>
                  <a:pt x="565071" y="256272"/>
                </a:lnTo>
                <a:lnTo>
                  <a:pt x="517679" y="251998"/>
                </a:lnTo>
                <a:lnTo>
                  <a:pt x="961781" y="251998"/>
                </a:lnTo>
                <a:lnTo>
                  <a:pt x="985384" y="295518"/>
                </a:lnTo>
                <a:lnTo>
                  <a:pt x="1002881" y="336730"/>
                </a:lnTo>
                <a:lnTo>
                  <a:pt x="1016813" y="379664"/>
                </a:lnTo>
                <a:lnTo>
                  <a:pt x="1026993" y="424135"/>
                </a:lnTo>
                <a:lnTo>
                  <a:pt x="1033237" y="469961"/>
                </a:lnTo>
                <a:lnTo>
                  <a:pt x="1035359" y="516956"/>
                </a:lnTo>
                <a:lnTo>
                  <a:pt x="1033237" y="564072"/>
                </a:lnTo>
                <a:lnTo>
                  <a:pt x="1026993" y="610016"/>
                </a:lnTo>
                <a:lnTo>
                  <a:pt x="1016813" y="654605"/>
                </a:lnTo>
                <a:lnTo>
                  <a:pt x="1002881" y="697654"/>
                </a:lnTo>
                <a:lnTo>
                  <a:pt x="985384" y="738979"/>
                </a:lnTo>
                <a:lnTo>
                  <a:pt x="964506" y="778395"/>
                </a:lnTo>
                <a:lnTo>
                  <a:pt x="962235" y="781915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40221" y="3245135"/>
            <a:ext cx="9620256" cy="367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9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5626" y="1732994"/>
            <a:ext cx="6736080" cy="788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5626" y="3357950"/>
            <a:ext cx="8190230" cy="4615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96A8937-6343-3362-D6B5-E0F287179712}"/>
              </a:ext>
            </a:extLst>
          </p:cNvPr>
          <p:cNvSpPr/>
          <p:nvPr/>
        </p:nvSpPr>
        <p:spPr>
          <a:xfrm>
            <a:off x="6053949" y="2567941"/>
            <a:ext cx="6248400" cy="609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29000">
                <a:srgbClr val="D4DDEC"/>
              </a:gs>
              <a:gs pos="59000">
                <a:srgbClr val="FDF9F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368021" y="3178745"/>
            <a:ext cx="9620256" cy="3818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150" b="1" spc="1010" dirty="0"/>
              <a:t>Down</a:t>
            </a:r>
            <a:r>
              <a:rPr lang="en-IN" sz="9150" b="1" spc="1010" dirty="0"/>
              <a:t>h</a:t>
            </a:r>
            <a:r>
              <a:rPr sz="9150" b="1" spc="1010" dirty="0"/>
              <a:t>ill</a:t>
            </a:r>
            <a:br>
              <a:rPr lang="en-IN" sz="9150" b="1" spc="1010" dirty="0"/>
            </a:br>
            <a:endParaRPr sz="1200" b="1" dirty="0"/>
          </a:p>
          <a:p>
            <a:pPr marR="5080" algn="ctr">
              <a:lnSpc>
                <a:spcPct val="101000"/>
              </a:lnSpc>
              <a:spcBef>
                <a:spcPts val="80"/>
              </a:spcBef>
            </a:pPr>
            <a:r>
              <a:rPr sz="7300" spc="120" dirty="0">
                <a:latin typeface="Trebuchet MS"/>
                <a:cs typeface="Trebuchet MS"/>
              </a:rPr>
              <a:t>Revolutionizing</a:t>
            </a:r>
            <a:r>
              <a:rPr sz="7300" spc="-459" dirty="0">
                <a:latin typeface="Trebuchet MS"/>
                <a:cs typeface="Trebuchet MS"/>
              </a:rPr>
              <a:t> </a:t>
            </a:r>
            <a:r>
              <a:rPr sz="7300" spc="40" dirty="0">
                <a:latin typeface="Trebuchet MS"/>
                <a:cs typeface="Trebuchet MS"/>
              </a:rPr>
              <a:t>Online </a:t>
            </a:r>
            <a:r>
              <a:rPr sz="7300" spc="165" dirty="0">
                <a:latin typeface="Trebuchet MS"/>
                <a:cs typeface="Trebuchet MS"/>
              </a:rPr>
              <a:t>Education</a:t>
            </a:r>
            <a:endParaRPr sz="73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44032" y="7608479"/>
            <a:ext cx="7468234" cy="4483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dirty="0">
                <a:latin typeface="Trebuchet MS"/>
                <a:cs typeface="Trebuchet MS"/>
              </a:rPr>
              <a:t>A</a:t>
            </a:r>
            <a:r>
              <a:rPr sz="2750" spc="-120" dirty="0">
                <a:latin typeface="Trebuchet MS"/>
                <a:cs typeface="Trebuchet MS"/>
              </a:rPr>
              <a:t> </a:t>
            </a:r>
            <a:r>
              <a:rPr sz="2750" dirty="0">
                <a:latin typeface="Trebuchet MS"/>
                <a:cs typeface="Trebuchet MS"/>
              </a:rPr>
              <a:t>new</a:t>
            </a:r>
            <a:r>
              <a:rPr sz="2750" spc="-114" dirty="0">
                <a:latin typeface="Trebuchet MS"/>
                <a:cs typeface="Trebuchet MS"/>
              </a:rPr>
              <a:t> </a:t>
            </a:r>
            <a:r>
              <a:rPr sz="2750" spc="-20" dirty="0">
                <a:latin typeface="Trebuchet MS"/>
                <a:cs typeface="Trebuchet MS"/>
              </a:rPr>
              <a:t>EdTech</a:t>
            </a:r>
            <a:r>
              <a:rPr sz="2750" spc="-120" dirty="0">
                <a:latin typeface="Trebuchet MS"/>
                <a:cs typeface="Trebuchet MS"/>
              </a:rPr>
              <a:t> </a:t>
            </a:r>
            <a:r>
              <a:rPr sz="2750" dirty="0">
                <a:latin typeface="Trebuchet MS"/>
                <a:cs typeface="Trebuchet MS"/>
              </a:rPr>
              <a:t>platform</a:t>
            </a:r>
            <a:r>
              <a:rPr sz="2750" spc="-114" dirty="0">
                <a:latin typeface="Trebuchet MS"/>
                <a:cs typeface="Trebuchet MS"/>
              </a:rPr>
              <a:t> </a:t>
            </a:r>
            <a:r>
              <a:rPr sz="2750" spc="-45" dirty="0">
                <a:latin typeface="Trebuchet MS"/>
                <a:cs typeface="Trebuchet MS"/>
              </a:rPr>
              <a:t>for</a:t>
            </a:r>
            <a:r>
              <a:rPr sz="2750" spc="-120" dirty="0">
                <a:latin typeface="Trebuchet MS"/>
                <a:cs typeface="Trebuchet MS"/>
              </a:rPr>
              <a:t> </a:t>
            </a:r>
            <a:r>
              <a:rPr sz="2750" spc="90" dirty="0">
                <a:latin typeface="Trebuchet MS"/>
                <a:cs typeface="Trebuchet MS"/>
              </a:rPr>
              <a:t>immersive</a:t>
            </a:r>
            <a:r>
              <a:rPr sz="2750" spc="-114" dirty="0">
                <a:latin typeface="Trebuchet MS"/>
                <a:cs typeface="Trebuchet MS"/>
              </a:rPr>
              <a:t> </a:t>
            </a:r>
            <a:r>
              <a:rPr sz="2750" spc="-10" dirty="0">
                <a:latin typeface="Trebuchet MS"/>
                <a:cs typeface="Trebuchet MS"/>
              </a:rPr>
              <a:t>learning.</a:t>
            </a:r>
            <a:endParaRPr sz="275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39155"/>
            <a:ext cx="1438910" cy="1748155"/>
          </a:xfrm>
          <a:custGeom>
            <a:avLst/>
            <a:gdLst/>
            <a:ahLst/>
            <a:cxnLst/>
            <a:rect l="l" t="t" r="r" b="b"/>
            <a:pathLst>
              <a:path w="1438910" h="1748154">
                <a:moveTo>
                  <a:pt x="370069" y="1747844"/>
                </a:moveTo>
                <a:lnTo>
                  <a:pt x="0" y="1747844"/>
                </a:lnTo>
                <a:lnTo>
                  <a:pt x="0" y="0"/>
                </a:lnTo>
                <a:lnTo>
                  <a:pt x="370069" y="0"/>
                </a:lnTo>
                <a:lnTo>
                  <a:pt x="370069" y="805676"/>
                </a:lnTo>
                <a:lnTo>
                  <a:pt x="896385" y="805676"/>
                </a:lnTo>
                <a:lnTo>
                  <a:pt x="633587" y="1068475"/>
                </a:lnTo>
                <a:lnTo>
                  <a:pt x="1438542" y="1068475"/>
                </a:lnTo>
                <a:lnTo>
                  <a:pt x="1438542" y="1441433"/>
                </a:lnTo>
                <a:lnTo>
                  <a:pt x="633587" y="1441433"/>
                </a:lnTo>
                <a:lnTo>
                  <a:pt x="895665" y="1703512"/>
                </a:lnTo>
                <a:lnTo>
                  <a:pt x="370069" y="1703512"/>
                </a:lnTo>
                <a:lnTo>
                  <a:pt x="370069" y="1747844"/>
                </a:lnTo>
                <a:close/>
              </a:path>
              <a:path w="1438910" h="1748154">
                <a:moveTo>
                  <a:pt x="896385" y="805676"/>
                </a:moveTo>
                <a:lnTo>
                  <a:pt x="370069" y="805676"/>
                </a:lnTo>
                <a:lnTo>
                  <a:pt x="939585" y="235438"/>
                </a:lnTo>
                <a:lnTo>
                  <a:pt x="1203103" y="498957"/>
                </a:lnTo>
                <a:lnTo>
                  <a:pt x="896385" y="805676"/>
                </a:lnTo>
                <a:close/>
              </a:path>
              <a:path w="1438910" h="1748154">
                <a:moveTo>
                  <a:pt x="939998" y="1747844"/>
                </a:moveTo>
                <a:lnTo>
                  <a:pt x="414346" y="1747844"/>
                </a:lnTo>
                <a:lnTo>
                  <a:pt x="370069" y="1703512"/>
                </a:lnTo>
                <a:lnTo>
                  <a:pt x="895665" y="1703512"/>
                </a:lnTo>
                <a:lnTo>
                  <a:pt x="939998" y="1747844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35"/>
            <a:ext cx="2315210" cy="1478915"/>
          </a:xfrm>
          <a:custGeom>
            <a:avLst/>
            <a:gdLst/>
            <a:ahLst/>
            <a:cxnLst/>
            <a:rect l="l" t="t" r="r" b="b"/>
            <a:pathLst>
              <a:path w="2315210" h="1478915">
                <a:moveTo>
                  <a:pt x="356595" y="122126"/>
                </a:moveTo>
                <a:lnTo>
                  <a:pt x="393958" y="116822"/>
                </a:lnTo>
                <a:lnTo>
                  <a:pt x="445810" y="108558"/>
                </a:lnTo>
                <a:lnTo>
                  <a:pt x="497571" y="99594"/>
                </a:lnTo>
                <a:lnTo>
                  <a:pt x="807684" y="41444"/>
                </a:lnTo>
                <a:lnTo>
                  <a:pt x="859536" y="32752"/>
                </a:lnTo>
                <a:lnTo>
                  <a:pt x="911505" y="24839"/>
                </a:lnTo>
                <a:lnTo>
                  <a:pt x="962568" y="18199"/>
                </a:lnTo>
                <a:lnTo>
                  <a:pt x="1013528" y="12399"/>
                </a:lnTo>
                <a:lnTo>
                  <a:pt x="1064403" y="7559"/>
                </a:lnTo>
                <a:lnTo>
                  <a:pt x="1115210" y="3799"/>
                </a:lnTo>
                <a:lnTo>
                  <a:pt x="1165968" y="1239"/>
                </a:lnTo>
                <a:lnTo>
                  <a:pt x="1216693" y="0"/>
                </a:lnTo>
                <a:lnTo>
                  <a:pt x="1267403" y="199"/>
                </a:lnTo>
                <a:lnTo>
                  <a:pt x="1318116" y="1959"/>
                </a:lnTo>
                <a:lnTo>
                  <a:pt x="1368848" y="5399"/>
                </a:lnTo>
                <a:lnTo>
                  <a:pt x="1419618" y="10639"/>
                </a:lnTo>
                <a:lnTo>
                  <a:pt x="1470443" y="17799"/>
                </a:lnTo>
                <a:lnTo>
                  <a:pt x="1521341" y="26999"/>
                </a:lnTo>
                <a:lnTo>
                  <a:pt x="1571582" y="38363"/>
                </a:lnTo>
                <a:lnTo>
                  <a:pt x="1621261" y="52395"/>
                </a:lnTo>
                <a:lnTo>
                  <a:pt x="1670210" y="69049"/>
                </a:lnTo>
                <a:lnTo>
                  <a:pt x="1718259" y="88280"/>
                </a:lnTo>
                <a:lnTo>
                  <a:pt x="1765241" y="110042"/>
                </a:lnTo>
                <a:lnTo>
                  <a:pt x="1779723" y="117719"/>
                </a:lnTo>
                <a:lnTo>
                  <a:pt x="391669" y="117719"/>
                </a:lnTo>
                <a:lnTo>
                  <a:pt x="356595" y="122126"/>
                </a:lnTo>
                <a:close/>
              </a:path>
              <a:path w="2315210" h="1478915">
                <a:moveTo>
                  <a:pt x="341989" y="124199"/>
                </a:moveTo>
                <a:lnTo>
                  <a:pt x="356595" y="122126"/>
                </a:lnTo>
                <a:lnTo>
                  <a:pt x="391669" y="117719"/>
                </a:lnTo>
                <a:lnTo>
                  <a:pt x="341989" y="124199"/>
                </a:lnTo>
                <a:close/>
              </a:path>
              <a:path w="2315210" h="1478915">
                <a:moveTo>
                  <a:pt x="1791947" y="124199"/>
                </a:moveTo>
                <a:lnTo>
                  <a:pt x="341989" y="124199"/>
                </a:lnTo>
                <a:lnTo>
                  <a:pt x="391669" y="117719"/>
                </a:lnTo>
                <a:lnTo>
                  <a:pt x="1779723" y="117719"/>
                </a:lnTo>
                <a:lnTo>
                  <a:pt x="1791947" y="124199"/>
                </a:lnTo>
                <a:close/>
              </a:path>
              <a:path w="2315210" h="1478915">
                <a:moveTo>
                  <a:pt x="1813790" y="135979"/>
                </a:moveTo>
                <a:lnTo>
                  <a:pt x="133835" y="135979"/>
                </a:lnTo>
                <a:lnTo>
                  <a:pt x="185570" y="135449"/>
                </a:lnTo>
                <a:lnTo>
                  <a:pt x="237238" y="133197"/>
                </a:lnTo>
                <a:lnTo>
                  <a:pt x="288822" y="129385"/>
                </a:lnTo>
                <a:lnTo>
                  <a:pt x="340305" y="124172"/>
                </a:lnTo>
                <a:lnTo>
                  <a:pt x="356595" y="122126"/>
                </a:lnTo>
                <a:lnTo>
                  <a:pt x="341989" y="124199"/>
                </a:lnTo>
                <a:lnTo>
                  <a:pt x="1791947" y="124199"/>
                </a:lnTo>
                <a:lnTo>
                  <a:pt x="1810987" y="134291"/>
                </a:lnTo>
                <a:lnTo>
                  <a:pt x="1813790" y="135979"/>
                </a:lnTo>
                <a:close/>
              </a:path>
              <a:path w="2315210" h="1478915">
                <a:moveTo>
                  <a:pt x="1071" y="128087"/>
                </a:moveTo>
                <a:lnTo>
                  <a:pt x="0" y="127971"/>
                </a:lnTo>
                <a:lnTo>
                  <a:pt x="1071" y="128087"/>
                </a:lnTo>
                <a:close/>
              </a:path>
              <a:path w="2315210" h="1478915">
                <a:moveTo>
                  <a:pt x="54732" y="132839"/>
                </a:moveTo>
                <a:lnTo>
                  <a:pt x="28791" y="132839"/>
                </a:lnTo>
                <a:lnTo>
                  <a:pt x="16765" y="130499"/>
                </a:lnTo>
                <a:lnTo>
                  <a:pt x="5988" y="128930"/>
                </a:lnTo>
                <a:lnTo>
                  <a:pt x="1071" y="128087"/>
                </a:lnTo>
                <a:lnTo>
                  <a:pt x="30229" y="131234"/>
                </a:lnTo>
                <a:lnTo>
                  <a:pt x="54732" y="132839"/>
                </a:lnTo>
                <a:close/>
              </a:path>
              <a:path w="2315210" h="1478915">
                <a:moveTo>
                  <a:pt x="140949" y="515166"/>
                </a:moveTo>
                <a:lnTo>
                  <a:pt x="91295" y="514489"/>
                </a:lnTo>
                <a:lnTo>
                  <a:pt x="41743" y="512157"/>
                </a:lnTo>
                <a:lnTo>
                  <a:pt x="0" y="508689"/>
                </a:lnTo>
                <a:lnTo>
                  <a:pt x="0" y="128171"/>
                </a:lnTo>
                <a:lnTo>
                  <a:pt x="4402" y="128699"/>
                </a:lnTo>
                <a:lnTo>
                  <a:pt x="5988" y="128930"/>
                </a:lnTo>
                <a:lnTo>
                  <a:pt x="28791" y="132839"/>
                </a:lnTo>
                <a:lnTo>
                  <a:pt x="54732" y="132839"/>
                </a:lnTo>
                <a:lnTo>
                  <a:pt x="82049" y="134628"/>
                </a:lnTo>
                <a:lnTo>
                  <a:pt x="133835" y="135979"/>
                </a:lnTo>
                <a:lnTo>
                  <a:pt x="1813790" y="135979"/>
                </a:lnTo>
                <a:lnTo>
                  <a:pt x="1855327" y="160981"/>
                </a:lnTo>
                <a:lnTo>
                  <a:pt x="1898093" y="190066"/>
                </a:lnTo>
                <a:lnTo>
                  <a:pt x="1939115" y="221501"/>
                </a:lnTo>
                <a:lnTo>
                  <a:pt x="1978227" y="255240"/>
                </a:lnTo>
                <a:lnTo>
                  <a:pt x="2015257" y="291238"/>
                </a:lnTo>
                <a:lnTo>
                  <a:pt x="2050484" y="330378"/>
                </a:lnTo>
                <a:lnTo>
                  <a:pt x="2083576" y="371250"/>
                </a:lnTo>
                <a:lnTo>
                  <a:pt x="2088132" y="377504"/>
                </a:lnTo>
                <a:lnTo>
                  <a:pt x="1210243" y="377517"/>
                </a:lnTo>
                <a:lnTo>
                  <a:pt x="1162124" y="379012"/>
                </a:lnTo>
                <a:lnTo>
                  <a:pt x="1114010" y="381851"/>
                </a:lnTo>
                <a:lnTo>
                  <a:pt x="1065915" y="385899"/>
                </a:lnTo>
                <a:lnTo>
                  <a:pt x="1028575" y="389878"/>
                </a:lnTo>
                <a:lnTo>
                  <a:pt x="1020224" y="389878"/>
                </a:lnTo>
                <a:lnTo>
                  <a:pt x="983492" y="395278"/>
                </a:lnTo>
                <a:lnTo>
                  <a:pt x="969825" y="397078"/>
                </a:lnTo>
                <a:lnTo>
                  <a:pt x="971269" y="397078"/>
                </a:lnTo>
                <a:lnTo>
                  <a:pt x="922710" y="404871"/>
                </a:lnTo>
                <a:lnTo>
                  <a:pt x="534226" y="475697"/>
                </a:lnTo>
                <a:lnTo>
                  <a:pt x="485583" y="483728"/>
                </a:lnTo>
                <a:lnTo>
                  <a:pt x="436869" y="491162"/>
                </a:lnTo>
                <a:lnTo>
                  <a:pt x="388069" y="497877"/>
                </a:lnTo>
                <a:lnTo>
                  <a:pt x="339054" y="503698"/>
                </a:lnTo>
                <a:lnTo>
                  <a:pt x="289758" y="508456"/>
                </a:lnTo>
                <a:lnTo>
                  <a:pt x="240257" y="512032"/>
                </a:lnTo>
                <a:lnTo>
                  <a:pt x="190628" y="514308"/>
                </a:lnTo>
                <a:lnTo>
                  <a:pt x="140949" y="515166"/>
                </a:lnTo>
                <a:close/>
              </a:path>
              <a:path w="2315210" h="1478915">
                <a:moveTo>
                  <a:pt x="28791" y="132839"/>
                </a:moveTo>
                <a:lnTo>
                  <a:pt x="5988" y="128930"/>
                </a:lnTo>
                <a:lnTo>
                  <a:pt x="16765" y="130499"/>
                </a:lnTo>
                <a:lnTo>
                  <a:pt x="28791" y="132839"/>
                </a:lnTo>
                <a:close/>
              </a:path>
              <a:path w="2315210" h="1478915">
                <a:moveTo>
                  <a:pt x="1370878" y="384257"/>
                </a:moveTo>
                <a:lnTo>
                  <a:pt x="1354517" y="382468"/>
                </a:lnTo>
                <a:lnTo>
                  <a:pt x="1306452" y="379109"/>
                </a:lnTo>
                <a:lnTo>
                  <a:pt x="1258356" y="377504"/>
                </a:lnTo>
                <a:lnTo>
                  <a:pt x="2088132" y="377504"/>
                </a:lnTo>
                <a:lnTo>
                  <a:pt x="2090851" y="381238"/>
                </a:lnTo>
                <a:lnTo>
                  <a:pt x="1352142" y="381238"/>
                </a:lnTo>
                <a:lnTo>
                  <a:pt x="1370878" y="384257"/>
                </a:lnTo>
                <a:close/>
              </a:path>
              <a:path w="2315210" h="1478915">
                <a:moveTo>
                  <a:pt x="1402542" y="387718"/>
                </a:moveTo>
                <a:lnTo>
                  <a:pt x="1370878" y="384257"/>
                </a:lnTo>
                <a:lnTo>
                  <a:pt x="1352142" y="381238"/>
                </a:lnTo>
                <a:lnTo>
                  <a:pt x="1389402" y="385794"/>
                </a:lnTo>
                <a:lnTo>
                  <a:pt x="1402542" y="387718"/>
                </a:lnTo>
                <a:close/>
              </a:path>
              <a:path w="2315210" h="1478915">
                <a:moveTo>
                  <a:pt x="2095571" y="387718"/>
                </a:moveTo>
                <a:lnTo>
                  <a:pt x="1402542" y="387718"/>
                </a:lnTo>
                <a:lnTo>
                  <a:pt x="1389402" y="385794"/>
                </a:lnTo>
                <a:lnTo>
                  <a:pt x="1352142" y="381238"/>
                </a:lnTo>
                <a:lnTo>
                  <a:pt x="2090851" y="381238"/>
                </a:lnTo>
                <a:lnTo>
                  <a:pt x="2095571" y="387718"/>
                </a:lnTo>
                <a:close/>
              </a:path>
              <a:path w="2315210" h="1478915">
                <a:moveTo>
                  <a:pt x="1559226" y="432044"/>
                </a:moveTo>
                <a:lnTo>
                  <a:pt x="1495945" y="410994"/>
                </a:lnTo>
                <a:lnTo>
                  <a:pt x="1448645" y="398886"/>
                </a:lnTo>
                <a:lnTo>
                  <a:pt x="1400687" y="389060"/>
                </a:lnTo>
                <a:lnTo>
                  <a:pt x="1370878" y="384257"/>
                </a:lnTo>
                <a:lnTo>
                  <a:pt x="1402542" y="387718"/>
                </a:lnTo>
                <a:lnTo>
                  <a:pt x="2095571" y="387718"/>
                </a:lnTo>
                <a:lnTo>
                  <a:pt x="2114517" y="413729"/>
                </a:lnTo>
                <a:lnTo>
                  <a:pt x="2121526" y="424438"/>
                </a:lnTo>
                <a:lnTo>
                  <a:pt x="1542941" y="424438"/>
                </a:lnTo>
                <a:lnTo>
                  <a:pt x="1559226" y="432044"/>
                </a:lnTo>
                <a:close/>
              </a:path>
              <a:path w="2315210" h="1478915">
                <a:moveTo>
                  <a:pt x="979884" y="395809"/>
                </a:moveTo>
                <a:lnTo>
                  <a:pt x="1007388" y="391914"/>
                </a:lnTo>
                <a:lnTo>
                  <a:pt x="1020224" y="389878"/>
                </a:lnTo>
                <a:lnTo>
                  <a:pt x="1028575" y="389878"/>
                </a:lnTo>
                <a:lnTo>
                  <a:pt x="1017849" y="391020"/>
                </a:lnTo>
                <a:lnTo>
                  <a:pt x="979884" y="395809"/>
                </a:lnTo>
                <a:close/>
              </a:path>
              <a:path w="2315210" h="1478915">
                <a:moveTo>
                  <a:pt x="969825" y="397078"/>
                </a:moveTo>
                <a:lnTo>
                  <a:pt x="983492" y="395278"/>
                </a:lnTo>
                <a:lnTo>
                  <a:pt x="979884" y="395809"/>
                </a:lnTo>
                <a:lnTo>
                  <a:pt x="969825" y="397078"/>
                </a:lnTo>
                <a:close/>
              </a:path>
              <a:path w="2315210" h="1478915">
                <a:moveTo>
                  <a:pt x="971269" y="397078"/>
                </a:moveTo>
                <a:lnTo>
                  <a:pt x="969825" y="397078"/>
                </a:lnTo>
                <a:lnTo>
                  <a:pt x="979884" y="395809"/>
                </a:lnTo>
                <a:lnTo>
                  <a:pt x="971269" y="397078"/>
                </a:lnTo>
                <a:close/>
              </a:path>
              <a:path w="2315210" h="1478915">
                <a:moveTo>
                  <a:pt x="1588300" y="443157"/>
                </a:moveTo>
                <a:lnTo>
                  <a:pt x="1559226" y="432044"/>
                </a:lnTo>
                <a:lnTo>
                  <a:pt x="1542941" y="424438"/>
                </a:lnTo>
                <a:lnTo>
                  <a:pt x="1554179" y="428881"/>
                </a:lnTo>
                <a:lnTo>
                  <a:pt x="1588300" y="443157"/>
                </a:lnTo>
                <a:close/>
              </a:path>
              <a:path w="2315210" h="1478915">
                <a:moveTo>
                  <a:pt x="2133778" y="443157"/>
                </a:moveTo>
                <a:lnTo>
                  <a:pt x="1588300" y="443157"/>
                </a:lnTo>
                <a:lnTo>
                  <a:pt x="1554179" y="428881"/>
                </a:lnTo>
                <a:lnTo>
                  <a:pt x="1542941" y="424438"/>
                </a:lnTo>
                <a:lnTo>
                  <a:pt x="2121526" y="424438"/>
                </a:lnTo>
                <a:lnTo>
                  <a:pt x="2133778" y="443157"/>
                </a:lnTo>
                <a:close/>
              </a:path>
              <a:path w="2315210" h="1478915">
                <a:moveTo>
                  <a:pt x="1692168" y="508989"/>
                </a:moveTo>
                <a:lnTo>
                  <a:pt x="1668085" y="492072"/>
                </a:lnTo>
                <a:lnTo>
                  <a:pt x="1627720" y="467097"/>
                </a:lnTo>
                <a:lnTo>
                  <a:pt x="1586006" y="444552"/>
                </a:lnTo>
                <a:lnTo>
                  <a:pt x="1559226" y="432044"/>
                </a:lnTo>
                <a:lnTo>
                  <a:pt x="1588300" y="443157"/>
                </a:lnTo>
                <a:lnTo>
                  <a:pt x="2133778" y="443157"/>
                </a:lnTo>
                <a:lnTo>
                  <a:pt x="2143290" y="457690"/>
                </a:lnTo>
                <a:lnTo>
                  <a:pt x="2161798" y="489237"/>
                </a:lnTo>
                <a:lnTo>
                  <a:pt x="1668940" y="489237"/>
                </a:lnTo>
                <a:lnTo>
                  <a:pt x="1692168" y="508989"/>
                </a:lnTo>
                <a:close/>
              </a:path>
              <a:path w="2315210" h="1478915">
                <a:moveTo>
                  <a:pt x="1707100" y="519477"/>
                </a:moveTo>
                <a:lnTo>
                  <a:pt x="1692168" y="508989"/>
                </a:lnTo>
                <a:lnTo>
                  <a:pt x="1668940" y="489237"/>
                </a:lnTo>
                <a:lnTo>
                  <a:pt x="1707100" y="519477"/>
                </a:lnTo>
                <a:close/>
              </a:path>
              <a:path w="2315210" h="1478915">
                <a:moveTo>
                  <a:pt x="2178504" y="519477"/>
                </a:moveTo>
                <a:lnTo>
                  <a:pt x="1707100" y="519477"/>
                </a:lnTo>
                <a:lnTo>
                  <a:pt x="1668940" y="489237"/>
                </a:lnTo>
                <a:lnTo>
                  <a:pt x="2161798" y="489237"/>
                </a:lnTo>
                <a:lnTo>
                  <a:pt x="2169876" y="503007"/>
                </a:lnTo>
                <a:lnTo>
                  <a:pt x="2178504" y="519477"/>
                </a:lnTo>
                <a:close/>
              </a:path>
              <a:path w="2315210" h="1478915">
                <a:moveTo>
                  <a:pt x="1789259" y="609028"/>
                </a:moveTo>
                <a:lnTo>
                  <a:pt x="1771910" y="588057"/>
                </a:lnTo>
                <a:lnTo>
                  <a:pt x="1739589" y="553137"/>
                </a:lnTo>
                <a:lnTo>
                  <a:pt x="1705243" y="520107"/>
                </a:lnTo>
                <a:lnTo>
                  <a:pt x="1692168" y="508989"/>
                </a:lnTo>
                <a:lnTo>
                  <a:pt x="1707100" y="519477"/>
                </a:lnTo>
                <a:lnTo>
                  <a:pt x="2178504" y="519477"/>
                </a:lnTo>
                <a:lnTo>
                  <a:pt x="2194260" y="549556"/>
                </a:lnTo>
                <a:lnTo>
                  <a:pt x="2211412" y="586437"/>
                </a:lnTo>
                <a:lnTo>
                  <a:pt x="1773339" y="586437"/>
                </a:lnTo>
                <a:lnTo>
                  <a:pt x="1789259" y="609028"/>
                </a:lnTo>
                <a:close/>
              </a:path>
              <a:path w="2315210" h="1478915">
                <a:moveTo>
                  <a:pt x="1802139" y="624597"/>
                </a:moveTo>
                <a:lnTo>
                  <a:pt x="1789259" y="609028"/>
                </a:lnTo>
                <a:lnTo>
                  <a:pt x="1773339" y="586437"/>
                </a:lnTo>
                <a:lnTo>
                  <a:pt x="1780370" y="596145"/>
                </a:lnTo>
                <a:lnTo>
                  <a:pt x="1787469" y="605787"/>
                </a:lnTo>
                <a:lnTo>
                  <a:pt x="1794703" y="615293"/>
                </a:lnTo>
                <a:lnTo>
                  <a:pt x="1802139" y="624597"/>
                </a:lnTo>
                <a:close/>
              </a:path>
              <a:path w="2315210" h="1478915">
                <a:moveTo>
                  <a:pt x="2227643" y="624597"/>
                </a:moveTo>
                <a:lnTo>
                  <a:pt x="1802139" y="624597"/>
                </a:lnTo>
                <a:lnTo>
                  <a:pt x="1794703" y="615293"/>
                </a:lnTo>
                <a:lnTo>
                  <a:pt x="1787469" y="605787"/>
                </a:lnTo>
                <a:lnTo>
                  <a:pt x="1780370" y="596145"/>
                </a:lnTo>
                <a:lnTo>
                  <a:pt x="1773339" y="586437"/>
                </a:lnTo>
                <a:lnTo>
                  <a:pt x="2211412" y="586437"/>
                </a:lnTo>
                <a:lnTo>
                  <a:pt x="2216423" y="597210"/>
                </a:lnTo>
                <a:lnTo>
                  <a:pt x="2227643" y="624597"/>
                </a:lnTo>
                <a:close/>
              </a:path>
              <a:path w="2315210" h="1478915">
                <a:moveTo>
                  <a:pt x="1871492" y="751758"/>
                </a:moveTo>
                <a:lnTo>
                  <a:pt x="1859097" y="725250"/>
                </a:lnTo>
                <a:lnTo>
                  <a:pt x="1833369" y="677426"/>
                </a:lnTo>
                <a:lnTo>
                  <a:pt x="1804805" y="631088"/>
                </a:lnTo>
                <a:lnTo>
                  <a:pt x="1789259" y="609028"/>
                </a:lnTo>
                <a:lnTo>
                  <a:pt x="1802139" y="624597"/>
                </a:lnTo>
                <a:lnTo>
                  <a:pt x="2227643" y="624597"/>
                </a:lnTo>
                <a:lnTo>
                  <a:pt x="2236348" y="645845"/>
                </a:lnTo>
                <a:lnTo>
                  <a:pt x="2254018" y="695336"/>
                </a:lnTo>
                <a:lnTo>
                  <a:pt x="2264338" y="728996"/>
                </a:lnTo>
                <a:lnTo>
                  <a:pt x="1862619" y="728996"/>
                </a:lnTo>
                <a:lnTo>
                  <a:pt x="1871492" y="751758"/>
                </a:lnTo>
                <a:close/>
              </a:path>
              <a:path w="2315210" h="1478915">
                <a:moveTo>
                  <a:pt x="1882058" y="774356"/>
                </a:moveTo>
                <a:lnTo>
                  <a:pt x="1871460" y="751676"/>
                </a:lnTo>
                <a:lnTo>
                  <a:pt x="1862619" y="728996"/>
                </a:lnTo>
                <a:lnTo>
                  <a:pt x="1867074" y="740336"/>
                </a:lnTo>
                <a:lnTo>
                  <a:pt x="1871835" y="751758"/>
                </a:lnTo>
                <a:lnTo>
                  <a:pt x="1876793" y="763016"/>
                </a:lnTo>
                <a:lnTo>
                  <a:pt x="1882058" y="774356"/>
                </a:lnTo>
                <a:close/>
              </a:path>
              <a:path w="2315210" h="1478915">
                <a:moveTo>
                  <a:pt x="2276799" y="774356"/>
                </a:moveTo>
                <a:lnTo>
                  <a:pt x="1882058" y="774356"/>
                </a:lnTo>
                <a:lnTo>
                  <a:pt x="1876793" y="763016"/>
                </a:lnTo>
                <a:lnTo>
                  <a:pt x="1871799" y="751676"/>
                </a:lnTo>
                <a:lnTo>
                  <a:pt x="1867074" y="740336"/>
                </a:lnTo>
                <a:lnTo>
                  <a:pt x="1862619" y="728996"/>
                </a:lnTo>
                <a:lnTo>
                  <a:pt x="2264338" y="728996"/>
                </a:lnTo>
                <a:lnTo>
                  <a:pt x="2269416" y="745556"/>
                </a:lnTo>
                <a:lnTo>
                  <a:pt x="2276799" y="774356"/>
                </a:lnTo>
                <a:close/>
              </a:path>
              <a:path w="2315210" h="1478915">
                <a:moveTo>
                  <a:pt x="1929545" y="963933"/>
                </a:moveTo>
                <a:lnTo>
                  <a:pt x="1914043" y="886122"/>
                </a:lnTo>
                <a:lnTo>
                  <a:pt x="1899782" y="832883"/>
                </a:lnTo>
                <a:lnTo>
                  <a:pt x="1882686" y="780473"/>
                </a:lnTo>
                <a:lnTo>
                  <a:pt x="1871492" y="751758"/>
                </a:lnTo>
                <a:lnTo>
                  <a:pt x="1882058" y="774356"/>
                </a:lnTo>
                <a:lnTo>
                  <a:pt x="2276799" y="774356"/>
                </a:lnTo>
                <a:lnTo>
                  <a:pt x="2281873" y="794148"/>
                </a:lnTo>
                <a:lnTo>
                  <a:pt x="2292276" y="843056"/>
                </a:lnTo>
                <a:lnTo>
                  <a:pt x="2300668" y="892233"/>
                </a:lnTo>
                <a:lnTo>
                  <a:pt x="2307095" y="941635"/>
                </a:lnTo>
                <a:lnTo>
                  <a:pt x="2307401" y="944995"/>
                </a:lnTo>
                <a:lnTo>
                  <a:pt x="1927418" y="944995"/>
                </a:lnTo>
                <a:lnTo>
                  <a:pt x="1929545" y="963933"/>
                </a:lnTo>
                <a:close/>
              </a:path>
              <a:path w="2315210" h="1478915">
                <a:moveTo>
                  <a:pt x="1934618" y="994675"/>
                </a:moveTo>
                <a:lnTo>
                  <a:pt x="1929545" y="963933"/>
                </a:lnTo>
                <a:lnTo>
                  <a:pt x="1927418" y="944995"/>
                </a:lnTo>
                <a:lnTo>
                  <a:pt x="1929353" y="957111"/>
                </a:lnTo>
                <a:lnTo>
                  <a:pt x="1932683" y="982154"/>
                </a:lnTo>
                <a:lnTo>
                  <a:pt x="1934618" y="994675"/>
                </a:lnTo>
                <a:close/>
              </a:path>
              <a:path w="2315210" h="1478915">
                <a:moveTo>
                  <a:pt x="2311786" y="994675"/>
                </a:moveTo>
                <a:lnTo>
                  <a:pt x="1934618" y="994675"/>
                </a:lnTo>
                <a:lnTo>
                  <a:pt x="1932683" y="982154"/>
                </a:lnTo>
                <a:lnTo>
                  <a:pt x="1929353" y="957111"/>
                </a:lnTo>
                <a:lnTo>
                  <a:pt x="1927418" y="944995"/>
                </a:lnTo>
                <a:lnTo>
                  <a:pt x="2307401" y="944995"/>
                </a:lnTo>
                <a:lnTo>
                  <a:pt x="2311603" y="991217"/>
                </a:lnTo>
                <a:lnTo>
                  <a:pt x="2311786" y="994675"/>
                </a:lnTo>
                <a:close/>
              </a:path>
              <a:path w="2315210" h="1478915">
                <a:moveTo>
                  <a:pt x="2305781" y="1249554"/>
                </a:moveTo>
                <a:lnTo>
                  <a:pt x="1927418" y="1249554"/>
                </a:lnTo>
                <a:lnTo>
                  <a:pt x="1930568" y="1223454"/>
                </a:lnTo>
                <a:lnTo>
                  <a:pt x="1931974" y="1210876"/>
                </a:lnTo>
                <a:lnTo>
                  <a:pt x="1933178" y="1198434"/>
                </a:lnTo>
                <a:lnTo>
                  <a:pt x="1936538" y="1148034"/>
                </a:lnTo>
                <a:lnTo>
                  <a:pt x="1937678" y="1097274"/>
                </a:lnTo>
                <a:lnTo>
                  <a:pt x="1936538" y="1046515"/>
                </a:lnTo>
                <a:lnTo>
                  <a:pt x="1933118" y="995755"/>
                </a:lnTo>
                <a:lnTo>
                  <a:pt x="1929545" y="963933"/>
                </a:lnTo>
                <a:lnTo>
                  <a:pt x="1934618" y="994675"/>
                </a:lnTo>
                <a:lnTo>
                  <a:pt x="2311786" y="994675"/>
                </a:lnTo>
                <a:lnTo>
                  <a:pt x="2314235" y="1040935"/>
                </a:lnTo>
                <a:lnTo>
                  <a:pt x="2315038" y="1090742"/>
                </a:lnTo>
                <a:lnTo>
                  <a:pt x="2314055" y="1140594"/>
                </a:lnTo>
                <a:lnTo>
                  <a:pt x="2311333" y="1190446"/>
                </a:lnTo>
                <a:lnTo>
                  <a:pt x="2306915" y="1240254"/>
                </a:lnTo>
                <a:lnTo>
                  <a:pt x="2305781" y="1249554"/>
                </a:lnTo>
                <a:close/>
              </a:path>
              <a:path w="2315210" h="1478915">
                <a:moveTo>
                  <a:pt x="1931116" y="1216622"/>
                </a:moveTo>
                <a:lnTo>
                  <a:pt x="1933118" y="1198794"/>
                </a:lnTo>
                <a:lnTo>
                  <a:pt x="1933142" y="1198434"/>
                </a:lnTo>
                <a:lnTo>
                  <a:pt x="1932076" y="1208885"/>
                </a:lnTo>
                <a:lnTo>
                  <a:pt x="1931116" y="1216622"/>
                </a:lnTo>
                <a:close/>
              </a:path>
              <a:path w="2315210" h="1478915">
                <a:moveTo>
                  <a:pt x="1927418" y="1249554"/>
                </a:moveTo>
                <a:lnTo>
                  <a:pt x="1931116" y="1216622"/>
                </a:lnTo>
                <a:lnTo>
                  <a:pt x="1932076" y="1208885"/>
                </a:lnTo>
                <a:lnTo>
                  <a:pt x="1933178" y="1198434"/>
                </a:lnTo>
                <a:lnTo>
                  <a:pt x="1931974" y="1210876"/>
                </a:lnTo>
                <a:lnTo>
                  <a:pt x="1930568" y="1223454"/>
                </a:lnTo>
                <a:lnTo>
                  <a:pt x="1927418" y="1249554"/>
                </a:lnTo>
                <a:close/>
              </a:path>
              <a:path w="2315210" h="1478915">
                <a:moveTo>
                  <a:pt x="2096516" y="1478400"/>
                </a:moveTo>
                <a:lnTo>
                  <a:pt x="2026541" y="1458206"/>
                </a:lnTo>
                <a:lnTo>
                  <a:pt x="1967569" y="1414624"/>
                </a:lnTo>
                <a:lnTo>
                  <a:pt x="1931974" y="1348812"/>
                </a:lnTo>
                <a:lnTo>
                  <a:pt x="1923267" y="1276970"/>
                </a:lnTo>
                <a:lnTo>
                  <a:pt x="1927418" y="1238754"/>
                </a:lnTo>
                <a:lnTo>
                  <a:pt x="1929331" y="1228708"/>
                </a:lnTo>
                <a:lnTo>
                  <a:pt x="1930838" y="1218864"/>
                </a:lnTo>
                <a:lnTo>
                  <a:pt x="1931116" y="1216622"/>
                </a:lnTo>
                <a:lnTo>
                  <a:pt x="1927418" y="1249554"/>
                </a:lnTo>
                <a:lnTo>
                  <a:pt x="2305781" y="1249554"/>
                </a:lnTo>
                <a:lnTo>
                  <a:pt x="2300848" y="1289971"/>
                </a:lnTo>
                <a:lnTo>
                  <a:pt x="2293176" y="1339553"/>
                </a:lnTo>
                <a:lnTo>
                  <a:pt x="2261046" y="1404353"/>
                </a:lnTo>
                <a:lnTo>
                  <a:pt x="2206776" y="1451873"/>
                </a:lnTo>
                <a:lnTo>
                  <a:pt x="2135047" y="1476533"/>
                </a:lnTo>
                <a:lnTo>
                  <a:pt x="2096516" y="1478400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9926" y="454312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4" h="1035685">
                <a:moveTo>
                  <a:pt x="517676" y="1035355"/>
                </a:moveTo>
                <a:lnTo>
                  <a:pt x="470674" y="1033232"/>
                </a:lnTo>
                <a:lnTo>
                  <a:pt x="424830" y="1026987"/>
                </a:lnTo>
                <a:lnTo>
                  <a:pt x="380330" y="1016805"/>
                </a:lnTo>
                <a:lnTo>
                  <a:pt x="337359" y="1002869"/>
                </a:lnTo>
                <a:lnTo>
                  <a:pt x="296102" y="985364"/>
                </a:lnTo>
                <a:lnTo>
                  <a:pt x="256744" y="964475"/>
                </a:lnTo>
                <a:lnTo>
                  <a:pt x="219471" y="940386"/>
                </a:lnTo>
                <a:lnTo>
                  <a:pt x="184467" y="913281"/>
                </a:lnTo>
                <a:lnTo>
                  <a:pt x="151918" y="883345"/>
                </a:lnTo>
                <a:lnTo>
                  <a:pt x="122010" y="850763"/>
                </a:lnTo>
                <a:lnTo>
                  <a:pt x="94926" y="815718"/>
                </a:lnTo>
                <a:lnTo>
                  <a:pt x="70852" y="778396"/>
                </a:lnTo>
                <a:lnTo>
                  <a:pt x="49974" y="738980"/>
                </a:lnTo>
                <a:lnTo>
                  <a:pt x="32477" y="697656"/>
                </a:lnTo>
                <a:lnTo>
                  <a:pt x="18546" y="654606"/>
                </a:lnTo>
                <a:lnTo>
                  <a:pt x="8366" y="610017"/>
                </a:lnTo>
                <a:lnTo>
                  <a:pt x="2122" y="564073"/>
                </a:lnTo>
                <a:lnTo>
                  <a:pt x="0" y="516957"/>
                </a:lnTo>
                <a:lnTo>
                  <a:pt x="2122" y="469961"/>
                </a:lnTo>
                <a:lnTo>
                  <a:pt x="8366" y="424136"/>
                </a:lnTo>
                <a:lnTo>
                  <a:pt x="18546" y="379664"/>
                </a:lnTo>
                <a:lnTo>
                  <a:pt x="32477" y="336731"/>
                </a:lnTo>
                <a:lnTo>
                  <a:pt x="49974" y="295519"/>
                </a:lnTo>
                <a:lnTo>
                  <a:pt x="70852" y="256212"/>
                </a:lnTo>
                <a:lnTo>
                  <a:pt x="94926" y="218994"/>
                </a:lnTo>
                <a:lnTo>
                  <a:pt x="122010" y="184048"/>
                </a:lnTo>
                <a:lnTo>
                  <a:pt x="151918" y="151559"/>
                </a:lnTo>
                <a:lnTo>
                  <a:pt x="184467" y="121710"/>
                </a:lnTo>
                <a:lnTo>
                  <a:pt x="219471" y="94684"/>
                </a:lnTo>
                <a:lnTo>
                  <a:pt x="256744" y="70666"/>
                </a:lnTo>
                <a:lnTo>
                  <a:pt x="296102" y="49839"/>
                </a:lnTo>
                <a:lnTo>
                  <a:pt x="337359" y="32387"/>
                </a:lnTo>
                <a:lnTo>
                  <a:pt x="380330" y="18493"/>
                </a:lnTo>
                <a:lnTo>
                  <a:pt x="424830" y="8341"/>
                </a:lnTo>
                <a:lnTo>
                  <a:pt x="470674" y="2116"/>
                </a:lnTo>
                <a:lnTo>
                  <a:pt x="517676" y="0"/>
                </a:lnTo>
                <a:lnTo>
                  <a:pt x="564785" y="2116"/>
                </a:lnTo>
                <a:lnTo>
                  <a:pt x="610711" y="8341"/>
                </a:lnTo>
                <a:lnTo>
                  <a:pt x="655272" y="18493"/>
                </a:lnTo>
                <a:lnTo>
                  <a:pt x="698283" y="32387"/>
                </a:lnTo>
                <a:lnTo>
                  <a:pt x="739563" y="49839"/>
                </a:lnTo>
                <a:lnTo>
                  <a:pt x="778927" y="70666"/>
                </a:lnTo>
                <a:lnTo>
                  <a:pt x="816194" y="94684"/>
                </a:lnTo>
                <a:lnTo>
                  <a:pt x="851181" y="121710"/>
                </a:lnTo>
                <a:lnTo>
                  <a:pt x="883703" y="151559"/>
                </a:lnTo>
                <a:lnTo>
                  <a:pt x="913579" y="184048"/>
                </a:lnTo>
                <a:lnTo>
                  <a:pt x="940626" y="218994"/>
                </a:lnTo>
                <a:lnTo>
                  <a:pt x="961939" y="251998"/>
                </a:lnTo>
                <a:lnTo>
                  <a:pt x="517676" y="251998"/>
                </a:lnTo>
                <a:lnTo>
                  <a:pt x="470285" y="256273"/>
                </a:lnTo>
                <a:lnTo>
                  <a:pt x="425584" y="268595"/>
                </a:lnTo>
                <a:lnTo>
                  <a:pt x="384343" y="288211"/>
                </a:lnTo>
                <a:lnTo>
                  <a:pt x="347334" y="314370"/>
                </a:lnTo>
                <a:lnTo>
                  <a:pt x="315327" y="346319"/>
                </a:lnTo>
                <a:lnTo>
                  <a:pt x="289091" y="383304"/>
                </a:lnTo>
                <a:lnTo>
                  <a:pt x="269397" y="424574"/>
                </a:lnTo>
                <a:lnTo>
                  <a:pt x="257016" y="469376"/>
                </a:lnTo>
                <a:lnTo>
                  <a:pt x="252718" y="516957"/>
                </a:lnTo>
                <a:lnTo>
                  <a:pt x="257016" y="564538"/>
                </a:lnTo>
                <a:lnTo>
                  <a:pt x="269397" y="609340"/>
                </a:lnTo>
                <a:lnTo>
                  <a:pt x="289091" y="650610"/>
                </a:lnTo>
                <a:lnTo>
                  <a:pt x="315327" y="687595"/>
                </a:lnTo>
                <a:lnTo>
                  <a:pt x="347334" y="719544"/>
                </a:lnTo>
                <a:lnTo>
                  <a:pt x="384343" y="745703"/>
                </a:lnTo>
                <a:lnTo>
                  <a:pt x="425584" y="765319"/>
                </a:lnTo>
                <a:lnTo>
                  <a:pt x="470285" y="777641"/>
                </a:lnTo>
                <a:lnTo>
                  <a:pt x="517676" y="781916"/>
                </a:lnTo>
                <a:lnTo>
                  <a:pt x="962393" y="781916"/>
                </a:lnTo>
                <a:lnTo>
                  <a:pt x="940626" y="815718"/>
                </a:lnTo>
                <a:lnTo>
                  <a:pt x="913579" y="850763"/>
                </a:lnTo>
                <a:lnTo>
                  <a:pt x="883703" y="883345"/>
                </a:lnTo>
                <a:lnTo>
                  <a:pt x="851181" y="913281"/>
                </a:lnTo>
                <a:lnTo>
                  <a:pt x="816194" y="940386"/>
                </a:lnTo>
                <a:lnTo>
                  <a:pt x="778927" y="964475"/>
                </a:lnTo>
                <a:lnTo>
                  <a:pt x="739563" y="985364"/>
                </a:lnTo>
                <a:lnTo>
                  <a:pt x="698283" y="1002869"/>
                </a:lnTo>
                <a:lnTo>
                  <a:pt x="655272" y="1016805"/>
                </a:lnTo>
                <a:lnTo>
                  <a:pt x="610711" y="1026987"/>
                </a:lnTo>
                <a:lnTo>
                  <a:pt x="564785" y="1033232"/>
                </a:lnTo>
                <a:lnTo>
                  <a:pt x="517676" y="1035355"/>
                </a:lnTo>
                <a:close/>
              </a:path>
              <a:path w="1035684" h="1035685">
                <a:moveTo>
                  <a:pt x="962393" y="781916"/>
                </a:moveTo>
                <a:lnTo>
                  <a:pt x="517676" y="781916"/>
                </a:lnTo>
                <a:lnTo>
                  <a:pt x="565257" y="777641"/>
                </a:lnTo>
                <a:lnTo>
                  <a:pt x="610058" y="765319"/>
                </a:lnTo>
                <a:lnTo>
                  <a:pt x="651328" y="745703"/>
                </a:lnTo>
                <a:lnTo>
                  <a:pt x="688314" y="719544"/>
                </a:lnTo>
                <a:lnTo>
                  <a:pt x="720262" y="687595"/>
                </a:lnTo>
                <a:lnTo>
                  <a:pt x="746421" y="650610"/>
                </a:lnTo>
                <a:lnTo>
                  <a:pt x="766038" y="609340"/>
                </a:lnTo>
                <a:lnTo>
                  <a:pt x="778359" y="564538"/>
                </a:lnTo>
                <a:lnTo>
                  <a:pt x="782634" y="516957"/>
                </a:lnTo>
                <a:lnTo>
                  <a:pt x="778359" y="469376"/>
                </a:lnTo>
                <a:lnTo>
                  <a:pt x="766038" y="424574"/>
                </a:lnTo>
                <a:lnTo>
                  <a:pt x="746421" y="383304"/>
                </a:lnTo>
                <a:lnTo>
                  <a:pt x="720262" y="346319"/>
                </a:lnTo>
                <a:lnTo>
                  <a:pt x="688314" y="314370"/>
                </a:lnTo>
                <a:lnTo>
                  <a:pt x="651328" y="288211"/>
                </a:lnTo>
                <a:lnTo>
                  <a:pt x="610058" y="268595"/>
                </a:lnTo>
                <a:lnTo>
                  <a:pt x="565257" y="256273"/>
                </a:lnTo>
                <a:lnTo>
                  <a:pt x="517676" y="251998"/>
                </a:lnTo>
                <a:lnTo>
                  <a:pt x="961939" y="251998"/>
                </a:lnTo>
                <a:lnTo>
                  <a:pt x="985498" y="295519"/>
                </a:lnTo>
                <a:lnTo>
                  <a:pt x="1002957" y="336731"/>
                </a:lnTo>
                <a:lnTo>
                  <a:pt x="1016856" y="379664"/>
                </a:lnTo>
                <a:lnTo>
                  <a:pt x="1027010" y="424136"/>
                </a:lnTo>
                <a:lnTo>
                  <a:pt x="1033236" y="469961"/>
                </a:lnTo>
                <a:lnTo>
                  <a:pt x="1035352" y="516957"/>
                </a:lnTo>
                <a:lnTo>
                  <a:pt x="1033236" y="564073"/>
                </a:lnTo>
                <a:lnTo>
                  <a:pt x="1027010" y="610017"/>
                </a:lnTo>
                <a:lnTo>
                  <a:pt x="1016856" y="654606"/>
                </a:lnTo>
                <a:lnTo>
                  <a:pt x="1002957" y="697656"/>
                </a:lnTo>
                <a:lnTo>
                  <a:pt x="985498" y="738980"/>
                </a:lnTo>
                <a:lnTo>
                  <a:pt x="964659" y="778396"/>
                </a:lnTo>
                <a:lnTo>
                  <a:pt x="962393" y="781916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8279" y="9059543"/>
            <a:ext cx="3461385" cy="1226820"/>
          </a:xfrm>
          <a:custGeom>
            <a:avLst/>
            <a:gdLst/>
            <a:ahLst/>
            <a:cxnLst/>
            <a:rect l="l" t="t" r="r" b="b"/>
            <a:pathLst>
              <a:path w="3461384" h="1226820">
                <a:moveTo>
                  <a:pt x="1322089" y="712544"/>
                </a:moveTo>
                <a:lnTo>
                  <a:pt x="1363276" y="659130"/>
                </a:lnTo>
                <a:lnTo>
                  <a:pt x="1393149" y="617220"/>
                </a:lnTo>
                <a:lnTo>
                  <a:pt x="1422422" y="575310"/>
                </a:lnTo>
                <a:lnTo>
                  <a:pt x="1480449" y="490220"/>
                </a:lnTo>
                <a:lnTo>
                  <a:pt x="1509509" y="449580"/>
                </a:lnTo>
                <a:lnTo>
                  <a:pt x="1539337" y="408940"/>
                </a:lnTo>
                <a:lnTo>
                  <a:pt x="1569997" y="369570"/>
                </a:lnTo>
                <a:lnTo>
                  <a:pt x="1601551" y="331470"/>
                </a:lnTo>
                <a:lnTo>
                  <a:pt x="1634062" y="293370"/>
                </a:lnTo>
                <a:lnTo>
                  <a:pt x="1667593" y="256540"/>
                </a:lnTo>
                <a:lnTo>
                  <a:pt x="1702329" y="219595"/>
                </a:lnTo>
                <a:lnTo>
                  <a:pt x="1737210" y="186690"/>
                </a:lnTo>
                <a:lnTo>
                  <a:pt x="1773655" y="156210"/>
                </a:lnTo>
                <a:lnTo>
                  <a:pt x="1811569" y="127000"/>
                </a:lnTo>
                <a:lnTo>
                  <a:pt x="1850976" y="100330"/>
                </a:lnTo>
                <a:lnTo>
                  <a:pt x="1891902" y="76200"/>
                </a:lnTo>
                <a:lnTo>
                  <a:pt x="1934372" y="55880"/>
                </a:lnTo>
                <a:lnTo>
                  <a:pt x="1978411" y="36830"/>
                </a:lnTo>
                <a:lnTo>
                  <a:pt x="2024045" y="21590"/>
                </a:lnTo>
                <a:lnTo>
                  <a:pt x="2072778" y="8890"/>
                </a:lnTo>
                <a:lnTo>
                  <a:pt x="2122583" y="1270"/>
                </a:lnTo>
                <a:lnTo>
                  <a:pt x="2173046" y="0"/>
                </a:lnTo>
                <a:lnTo>
                  <a:pt x="2223753" y="1270"/>
                </a:lnTo>
                <a:lnTo>
                  <a:pt x="2274292" y="7620"/>
                </a:lnTo>
                <a:lnTo>
                  <a:pt x="2324249" y="16510"/>
                </a:lnTo>
                <a:lnTo>
                  <a:pt x="2373210" y="30480"/>
                </a:lnTo>
                <a:lnTo>
                  <a:pt x="2420762" y="45720"/>
                </a:lnTo>
                <a:lnTo>
                  <a:pt x="2466771" y="64770"/>
                </a:lnTo>
                <a:lnTo>
                  <a:pt x="2511819" y="85090"/>
                </a:lnTo>
                <a:lnTo>
                  <a:pt x="2556121" y="106680"/>
                </a:lnTo>
                <a:lnTo>
                  <a:pt x="2599890" y="129540"/>
                </a:lnTo>
                <a:lnTo>
                  <a:pt x="2686680" y="177800"/>
                </a:lnTo>
                <a:lnTo>
                  <a:pt x="2766603" y="219710"/>
                </a:lnTo>
                <a:lnTo>
                  <a:pt x="2781281" y="227330"/>
                </a:lnTo>
                <a:lnTo>
                  <a:pt x="2777880" y="227330"/>
                </a:lnTo>
                <a:lnTo>
                  <a:pt x="2787622" y="232410"/>
                </a:lnTo>
                <a:lnTo>
                  <a:pt x="2797499" y="236220"/>
                </a:lnTo>
                <a:lnTo>
                  <a:pt x="2807647" y="241300"/>
                </a:lnTo>
                <a:lnTo>
                  <a:pt x="2818199" y="246380"/>
                </a:lnTo>
                <a:lnTo>
                  <a:pt x="2821383" y="246380"/>
                </a:lnTo>
                <a:lnTo>
                  <a:pt x="2865629" y="262890"/>
                </a:lnTo>
                <a:lnTo>
                  <a:pt x="2910820" y="276860"/>
                </a:lnTo>
                <a:lnTo>
                  <a:pt x="2928197" y="280670"/>
                </a:lnTo>
                <a:lnTo>
                  <a:pt x="2915399" y="280670"/>
                </a:lnTo>
                <a:lnTo>
                  <a:pt x="2927972" y="282472"/>
                </a:lnTo>
                <a:lnTo>
                  <a:pt x="2936278" y="284480"/>
                </a:lnTo>
                <a:lnTo>
                  <a:pt x="2957158" y="287020"/>
                </a:lnTo>
                <a:lnTo>
                  <a:pt x="3004003" y="287020"/>
                </a:lnTo>
                <a:lnTo>
                  <a:pt x="2992461" y="288290"/>
                </a:lnTo>
                <a:lnTo>
                  <a:pt x="2991493" y="288290"/>
                </a:lnTo>
                <a:lnTo>
                  <a:pt x="2980918" y="289560"/>
                </a:lnTo>
                <a:lnTo>
                  <a:pt x="3449058" y="289560"/>
                </a:lnTo>
                <a:lnTo>
                  <a:pt x="3443155" y="311150"/>
                </a:lnTo>
                <a:lnTo>
                  <a:pt x="3438422" y="323850"/>
                </a:lnTo>
                <a:lnTo>
                  <a:pt x="2174524" y="323850"/>
                </a:lnTo>
                <a:lnTo>
                  <a:pt x="2149310" y="326970"/>
                </a:lnTo>
                <a:lnTo>
                  <a:pt x="2133484" y="327660"/>
                </a:lnTo>
                <a:lnTo>
                  <a:pt x="2149808" y="327660"/>
                </a:lnTo>
                <a:lnTo>
                  <a:pt x="2125294" y="332740"/>
                </a:lnTo>
                <a:lnTo>
                  <a:pt x="2116204" y="332740"/>
                </a:lnTo>
                <a:lnTo>
                  <a:pt x="2106068" y="335280"/>
                </a:lnTo>
                <a:lnTo>
                  <a:pt x="2076605" y="346710"/>
                </a:lnTo>
                <a:lnTo>
                  <a:pt x="2079368" y="346710"/>
                </a:lnTo>
                <a:lnTo>
                  <a:pt x="2053925" y="359410"/>
                </a:lnTo>
                <a:lnTo>
                  <a:pt x="2033535" y="370840"/>
                </a:lnTo>
                <a:lnTo>
                  <a:pt x="2031245" y="370840"/>
                </a:lnTo>
                <a:lnTo>
                  <a:pt x="2022189" y="375920"/>
                </a:lnTo>
                <a:lnTo>
                  <a:pt x="2013335" y="382270"/>
                </a:lnTo>
                <a:lnTo>
                  <a:pt x="1995965" y="394970"/>
                </a:lnTo>
                <a:lnTo>
                  <a:pt x="1998955" y="394970"/>
                </a:lnTo>
                <a:lnTo>
                  <a:pt x="1992158" y="400050"/>
                </a:lnTo>
                <a:lnTo>
                  <a:pt x="1955110" y="431800"/>
                </a:lnTo>
                <a:lnTo>
                  <a:pt x="1919893" y="464820"/>
                </a:lnTo>
                <a:lnTo>
                  <a:pt x="1886301" y="500380"/>
                </a:lnTo>
                <a:lnTo>
                  <a:pt x="1884082" y="502920"/>
                </a:lnTo>
                <a:lnTo>
                  <a:pt x="1882206" y="502920"/>
                </a:lnTo>
                <a:lnTo>
                  <a:pt x="1873753" y="513365"/>
                </a:lnTo>
                <a:lnTo>
                  <a:pt x="1868166" y="519430"/>
                </a:lnTo>
                <a:lnTo>
                  <a:pt x="1854126" y="537210"/>
                </a:lnTo>
                <a:lnTo>
                  <a:pt x="1854457" y="537210"/>
                </a:lnTo>
                <a:lnTo>
                  <a:pt x="1851374" y="541020"/>
                </a:lnTo>
                <a:lnTo>
                  <a:pt x="1821558" y="579120"/>
                </a:lnTo>
                <a:lnTo>
                  <a:pt x="1792523" y="618490"/>
                </a:lnTo>
                <a:lnTo>
                  <a:pt x="1764038" y="657860"/>
                </a:lnTo>
                <a:lnTo>
                  <a:pt x="1735867" y="698500"/>
                </a:lnTo>
                <a:lnTo>
                  <a:pt x="1730431" y="706120"/>
                </a:lnTo>
                <a:lnTo>
                  <a:pt x="1327810" y="706120"/>
                </a:lnTo>
                <a:lnTo>
                  <a:pt x="1322089" y="712544"/>
                </a:lnTo>
                <a:close/>
              </a:path>
              <a:path w="3461384" h="1226820">
                <a:moveTo>
                  <a:pt x="3135872" y="209327"/>
                </a:moveTo>
                <a:lnTo>
                  <a:pt x="3136347" y="207010"/>
                </a:lnTo>
                <a:lnTo>
                  <a:pt x="3138293" y="196850"/>
                </a:lnTo>
                <a:lnTo>
                  <a:pt x="3139051" y="191884"/>
                </a:lnTo>
                <a:lnTo>
                  <a:pt x="3140588" y="184150"/>
                </a:lnTo>
                <a:lnTo>
                  <a:pt x="3166171" y="125730"/>
                </a:lnTo>
                <a:lnTo>
                  <a:pt x="3213690" y="83820"/>
                </a:lnTo>
                <a:lnTo>
                  <a:pt x="3274237" y="60960"/>
                </a:lnTo>
                <a:lnTo>
                  <a:pt x="3304916" y="59690"/>
                </a:lnTo>
                <a:lnTo>
                  <a:pt x="3336787" y="64770"/>
                </a:lnTo>
                <a:lnTo>
                  <a:pt x="3395939" y="91440"/>
                </a:lnTo>
                <a:lnTo>
                  <a:pt x="3437969" y="139700"/>
                </a:lnTo>
                <a:lnTo>
                  <a:pt x="3460363" y="198120"/>
                </a:lnTo>
                <a:lnTo>
                  <a:pt x="3141477" y="198120"/>
                </a:lnTo>
                <a:lnTo>
                  <a:pt x="3135872" y="209327"/>
                </a:lnTo>
                <a:close/>
              </a:path>
              <a:path w="3461384" h="1226820">
                <a:moveTo>
                  <a:pt x="3130075" y="219222"/>
                </a:moveTo>
                <a:lnTo>
                  <a:pt x="3132791" y="211954"/>
                </a:lnTo>
                <a:lnTo>
                  <a:pt x="3136831" y="199390"/>
                </a:lnTo>
                <a:lnTo>
                  <a:pt x="3140037" y="185420"/>
                </a:lnTo>
                <a:lnTo>
                  <a:pt x="3139051" y="191884"/>
                </a:lnTo>
                <a:lnTo>
                  <a:pt x="3135393" y="210285"/>
                </a:lnTo>
                <a:lnTo>
                  <a:pt x="3134491" y="212090"/>
                </a:lnTo>
                <a:lnTo>
                  <a:pt x="3130075" y="219222"/>
                </a:lnTo>
                <a:close/>
              </a:path>
              <a:path w="3461384" h="1226820">
                <a:moveTo>
                  <a:pt x="3135393" y="210285"/>
                </a:moveTo>
                <a:lnTo>
                  <a:pt x="3139051" y="191884"/>
                </a:lnTo>
                <a:lnTo>
                  <a:pt x="3138293" y="196850"/>
                </a:lnTo>
                <a:lnTo>
                  <a:pt x="3136347" y="207010"/>
                </a:lnTo>
                <a:lnTo>
                  <a:pt x="3135872" y="209327"/>
                </a:lnTo>
                <a:lnTo>
                  <a:pt x="3135393" y="210285"/>
                </a:lnTo>
                <a:close/>
              </a:path>
              <a:path w="3461384" h="1226820">
                <a:moveTo>
                  <a:pt x="3135559" y="210859"/>
                </a:moveTo>
                <a:lnTo>
                  <a:pt x="3135872" y="209327"/>
                </a:lnTo>
                <a:lnTo>
                  <a:pt x="3141477" y="198120"/>
                </a:lnTo>
                <a:lnTo>
                  <a:pt x="3136730" y="208280"/>
                </a:lnTo>
                <a:lnTo>
                  <a:pt x="3135559" y="210859"/>
                </a:lnTo>
                <a:close/>
              </a:path>
              <a:path w="3461384" h="1226820">
                <a:moveTo>
                  <a:pt x="3133789" y="219423"/>
                </a:moveTo>
                <a:lnTo>
                  <a:pt x="3135559" y="210859"/>
                </a:lnTo>
                <a:lnTo>
                  <a:pt x="3136730" y="208280"/>
                </a:lnTo>
                <a:lnTo>
                  <a:pt x="3141477" y="198120"/>
                </a:lnTo>
                <a:lnTo>
                  <a:pt x="3460363" y="198120"/>
                </a:lnTo>
                <a:lnTo>
                  <a:pt x="3460716" y="199390"/>
                </a:lnTo>
                <a:lnTo>
                  <a:pt x="3460944" y="215900"/>
                </a:lnTo>
                <a:lnTo>
                  <a:pt x="3137157" y="215900"/>
                </a:lnTo>
                <a:lnTo>
                  <a:pt x="3133789" y="219423"/>
                </a:lnTo>
                <a:close/>
              </a:path>
              <a:path w="3461384" h="1226820">
                <a:moveTo>
                  <a:pt x="3135061" y="211954"/>
                </a:moveTo>
                <a:lnTo>
                  <a:pt x="3135393" y="210285"/>
                </a:lnTo>
                <a:lnTo>
                  <a:pt x="3135872" y="209327"/>
                </a:lnTo>
                <a:lnTo>
                  <a:pt x="3135559" y="210859"/>
                </a:lnTo>
                <a:lnTo>
                  <a:pt x="3135061" y="211954"/>
                </a:lnTo>
                <a:close/>
              </a:path>
              <a:path w="3461384" h="1226820">
                <a:moveTo>
                  <a:pt x="3127480" y="226023"/>
                </a:moveTo>
                <a:lnTo>
                  <a:pt x="3128100" y="224491"/>
                </a:lnTo>
                <a:lnTo>
                  <a:pt x="3130075" y="219222"/>
                </a:lnTo>
                <a:lnTo>
                  <a:pt x="3134491" y="212090"/>
                </a:lnTo>
                <a:lnTo>
                  <a:pt x="3135393" y="210285"/>
                </a:lnTo>
                <a:lnTo>
                  <a:pt x="3135061" y="211954"/>
                </a:lnTo>
                <a:lnTo>
                  <a:pt x="3129754" y="223644"/>
                </a:lnTo>
                <a:lnTo>
                  <a:pt x="3127480" y="226023"/>
                </a:lnTo>
                <a:close/>
              </a:path>
              <a:path w="3461384" h="1226820">
                <a:moveTo>
                  <a:pt x="3133567" y="219655"/>
                </a:moveTo>
                <a:lnTo>
                  <a:pt x="3134277" y="215900"/>
                </a:lnTo>
                <a:lnTo>
                  <a:pt x="3135061" y="211954"/>
                </a:lnTo>
                <a:lnTo>
                  <a:pt x="3135559" y="210859"/>
                </a:lnTo>
                <a:lnTo>
                  <a:pt x="3133789" y="219423"/>
                </a:lnTo>
                <a:lnTo>
                  <a:pt x="3133567" y="219655"/>
                </a:lnTo>
                <a:close/>
              </a:path>
              <a:path w="3461384" h="1226820">
                <a:moveTo>
                  <a:pt x="3129754" y="223644"/>
                </a:moveTo>
                <a:lnTo>
                  <a:pt x="3135061" y="211954"/>
                </a:lnTo>
                <a:lnTo>
                  <a:pt x="3134277" y="215900"/>
                </a:lnTo>
                <a:lnTo>
                  <a:pt x="3133567" y="219655"/>
                </a:lnTo>
                <a:lnTo>
                  <a:pt x="3129754" y="223644"/>
                </a:lnTo>
                <a:close/>
              </a:path>
              <a:path w="3461384" h="1226820">
                <a:moveTo>
                  <a:pt x="3133753" y="219595"/>
                </a:moveTo>
                <a:lnTo>
                  <a:pt x="3133789" y="219423"/>
                </a:lnTo>
                <a:lnTo>
                  <a:pt x="3137157" y="215900"/>
                </a:lnTo>
                <a:lnTo>
                  <a:pt x="3133753" y="219595"/>
                </a:lnTo>
                <a:close/>
              </a:path>
              <a:path w="3461384" h="1226820">
                <a:moveTo>
                  <a:pt x="3461102" y="227330"/>
                </a:moveTo>
                <a:lnTo>
                  <a:pt x="3132117" y="227330"/>
                </a:lnTo>
                <a:lnTo>
                  <a:pt x="3132837" y="224790"/>
                </a:lnTo>
                <a:lnTo>
                  <a:pt x="3133209" y="222169"/>
                </a:lnTo>
                <a:lnTo>
                  <a:pt x="3133753" y="219595"/>
                </a:lnTo>
                <a:lnTo>
                  <a:pt x="3137157" y="215900"/>
                </a:lnTo>
                <a:lnTo>
                  <a:pt x="3460944" y="215900"/>
                </a:lnTo>
                <a:lnTo>
                  <a:pt x="3461102" y="227330"/>
                </a:lnTo>
                <a:close/>
              </a:path>
              <a:path w="3461384" h="1226820">
                <a:moveTo>
                  <a:pt x="3120063" y="233577"/>
                </a:moveTo>
                <a:lnTo>
                  <a:pt x="3126627" y="224790"/>
                </a:lnTo>
                <a:lnTo>
                  <a:pt x="3130075" y="219222"/>
                </a:lnTo>
                <a:lnTo>
                  <a:pt x="3127988" y="224790"/>
                </a:lnTo>
                <a:lnTo>
                  <a:pt x="3127480" y="226023"/>
                </a:lnTo>
                <a:lnTo>
                  <a:pt x="3123803" y="229870"/>
                </a:lnTo>
                <a:lnTo>
                  <a:pt x="3120063" y="233577"/>
                </a:lnTo>
                <a:close/>
              </a:path>
              <a:path w="3461384" h="1226820">
                <a:moveTo>
                  <a:pt x="3133541" y="219825"/>
                </a:moveTo>
                <a:lnTo>
                  <a:pt x="3133625" y="219595"/>
                </a:lnTo>
                <a:lnTo>
                  <a:pt x="3133789" y="219423"/>
                </a:lnTo>
                <a:lnTo>
                  <a:pt x="3133697" y="219655"/>
                </a:lnTo>
                <a:lnTo>
                  <a:pt x="3133541" y="219825"/>
                </a:lnTo>
                <a:close/>
              </a:path>
              <a:path w="3461384" h="1226820">
                <a:moveTo>
                  <a:pt x="3133209" y="222169"/>
                </a:moveTo>
                <a:lnTo>
                  <a:pt x="3133541" y="219825"/>
                </a:lnTo>
                <a:lnTo>
                  <a:pt x="3133753" y="219595"/>
                </a:lnTo>
                <a:lnTo>
                  <a:pt x="3133209" y="222169"/>
                </a:lnTo>
                <a:close/>
              </a:path>
              <a:path w="3461384" h="1226820">
                <a:moveTo>
                  <a:pt x="3129370" y="224491"/>
                </a:moveTo>
                <a:lnTo>
                  <a:pt x="3129754" y="223644"/>
                </a:lnTo>
                <a:lnTo>
                  <a:pt x="3133567" y="219655"/>
                </a:lnTo>
                <a:lnTo>
                  <a:pt x="3133541" y="219825"/>
                </a:lnTo>
                <a:lnTo>
                  <a:pt x="3130039" y="223644"/>
                </a:lnTo>
                <a:lnTo>
                  <a:pt x="3129370" y="224491"/>
                </a:lnTo>
                <a:close/>
              </a:path>
              <a:path w="3461384" h="1226820">
                <a:moveTo>
                  <a:pt x="3460006" y="237490"/>
                </a:moveTo>
                <a:lnTo>
                  <a:pt x="3122757" y="237490"/>
                </a:lnTo>
                <a:lnTo>
                  <a:pt x="3127505" y="228600"/>
                </a:lnTo>
                <a:lnTo>
                  <a:pt x="3129370" y="224491"/>
                </a:lnTo>
                <a:lnTo>
                  <a:pt x="3130137" y="223520"/>
                </a:lnTo>
                <a:lnTo>
                  <a:pt x="3133541" y="219825"/>
                </a:lnTo>
                <a:lnTo>
                  <a:pt x="3133209" y="222169"/>
                </a:lnTo>
                <a:lnTo>
                  <a:pt x="3132117" y="227330"/>
                </a:lnTo>
                <a:lnTo>
                  <a:pt x="3461102" y="227330"/>
                </a:lnTo>
                <a:lnTo>
                  <a:pt x="3461155" y="231140"/>
                </a:lnTo>
                <a:lnTo>
                  <a:pt x="3460006" y="237490"/>
                </a:lnTo>
                <a:close/>
              </a:path>
              <a:path w="3461384" h="1226820">
                <a:moveTo>
                  <a:pt x="3126739" y="227823"/>
                </a:moveTo>
                <a:lnTo>
                  <a:pt x="3127480" y="226023"/>
                </a:lnTo>
                <a:lnTo>
                  <a:pt x="3129754" y="223644"/>
                </a:lnTo>
                <a:lnTo>
                  <a:pt x="3129370" y="224491"/>
                </a:lnTo>
                <a:lnTo>
                  <a:pt x="3126739" y="227823"/>
                </a:lnTo>
                <a:close/>
              </a:path>
              <a:path w="3461384" h="1226820">
                <a:moveTo>
                  <a:pt x="3122757" y="237490"/>
                </a:moveTo>
                <a:lnTo>
                  <a:pt x="3126739" y="227823"/>
                </a:lnTo>
                <a:lnTo>
                  <a:pt x="3129370" y="224491"/>
                </a:lnTo>
                <a:lnTo>
                  <a:pt x="3127505" y="228600"/>
                </a:lnTo>
                <a:lnTo>
                  <a:pt x="3122757" y="237490"/>
                </a:lnTo>
                <a:close/>
              </a:path>
              <a:path w="3461384" h="1226820">
                <a:moveTo>
                  <a:pt x="3113115" y="243229"/>
                </a:moveTo>
                <a:lnTo>
                  <a:pt x="3118088" y="236220"/>
                </a:lnTo>
                <a:lnTo>
                  <a:pt x="3120063" y="233577"/>
                </a:lnTo>
                <a:lnTo>
                  <a:pt x="3123803" y="229870"/>
                </a:lnTo>
                <a:lnTo>
                  <a:pt x="3127480" y="226023"/>
                </a:lnTo>
                <a:lnTo>
                  <a:pt x="3126739" y="227823"/>
                </a:lnTo>
                <a:lnTo>
                  <a:pt x="3123117" y="232410"/>
                </a:lnTo>
                <a:lnTo>
                  <a:pt x="3116097" y="240030"/>
                </a:lnTo>
                <a:lnTo>
                  <a:pt x="3114049" y="242615"/>
                </a:lnTo>
                <a:lnTo>
                  <a:pt x="3113115" y="243229"/>
                </a:lnTo>
                <a:close/>
              </a:path>
              <a:path w="3461384" h="1226820">
                <a:moveTo>
                  <a:pt x="2818199" y="246380"/>
                </a:moveTo>
                <a:lnTo>
                  <a:pt x="2807647" y="241300"/>
                </a:lnTo>
                <a:lnTo>
                  <a:pt x="2797499" y="236220"/>
                </a:lnTo>
                <a:lnTo>
                  <a:pt x="2787622" y="232410"/>
                </a:lnTo>
                <a:lnTo>
                  <a:pt x="2777880" y="227330"/>
                </a:lnTo>
                <a:lnTo>
                  <a:pt x="2800351" y="237169"/>
                </a:lnTo>
                <a:lnTo>
                  <a:pt x="2818199" y="246380"/>
                </a:lnTo>
                <a:close/>
              </a:path>
              <a:path w="3461384" h="1226820">
                <a:moveTo>
                  <a:pt x="2800351" y="237169"/>
                </a:moveTo>
                <a:lnTo>
                  <a:pt x="2777880" y="227330"/>
                </a:lnTo>
                <a:lnTo>
                  <a:pt x="2781281" y="227330"/>
                </a:lnTo>
                <a:lnTo>
                  <a:pt x="2800351" y="237169"/>
                </a:lnTo>
                <a:close/>
              </a:path>
              <a:path w="3461384" h="1226820">
                <a:moveTo>
                  <a:pt x="3457938" y="248920"/>
                </a:moveTo>
                <a:lnTo>
                  <a:pt x="3109077" y="248920"/>
                </a:lnTo>
                <a:lnTo>
                  <a:pt x="3114056" y="242615"/>
                </a:lnTo>
                <a:lnTo>
                  <a:pt x="3116097" y="240030"/>
                </a:lnTo>
                <a:lnTo>
                  <a:pt x="3123117" y="232410"/>
                </a:lnTo>
                <a:lnTo>
                  <a:pt x="3126739" y="227823"/>
                </a:lnTo>
                <a:lnTo>
                  <a:pt x="3122757" y="237490"/>
                </a:lnTo>
                <a:lnTo>
                  <a:pt x="3460006" y="237490"/>
                </a:lnTo>
                <a:lnTo>
                  <a:pt x="3457938" y="248920"/>
                </a:lnTo>
                <a:close/>
              </a:path>
              <a:path w="3461384" h="1226820">
                <a:moveTo>
                  <a:pt x="3101629" y="250785"/>
                </a:moveTo>
                <a:lnTo>
                  <a:pt x="3109707" y="243840"/>
                </a:lnTo>
                <a:lnTo>
                  <a:pt x="3120063" y="233577"/>
                </a:lnTo>
                <a:lnTo>
                  <a:pt x="3118088" y="236220"/>
                </a:lnTo>
                <a:lnTo>
                  <a:pt x="3113115" y="243229"/>
                </a:lnTo>
                <a:lnTo>
                  <a:pt x="3101629" y="250785"/>
                </a:lnTo>
                <a:close/>
              </a:path>
              <a:path w="3461384" h="1226820">
                <a:moveTo>
                  <a:pt x="2821383" y="246380"/>
                </a:moveTo>
                <a:lnTo>
                  <a:pt x="2818199" y="246380"/>
                </a:lnTo>
                <a:lnTo>
                  <a:pt x="2800351" y="237169"/>
                </a:lnTo>
                <a:lnTo>
                  <a:pt x="2821383" y="246380"/>
                </a:lnTo>
                <a:close/>
              </a:path>
              <a:path w="3461384" h="1226820">
                <a:moveTo>
                  <a:pt x="3114064" y="242605"/>
                </a:moveTo>
                <a:close/>
              </a:path>
              <a:path w="3461384" h="1226820">
                <a:moveTo>
                  <a:pt x="3113001" y="243390"/>
                </a:moveTo>
                <a:lnTo>
                  <a:pt x="3113115" y="243229"/>
                </a:lnTo>
                <a:lnTo>
                  <a:pt x="3114064" y="242605"/>
                </a:lnTo>
                <a:lnTo>
                  <a:pt x="3113001" y="243390"/>
                </a:lnTo>
                <a:close/>
              </a:path>
              <a:path w="3461384" h="1226820">
                <a:moveTo>
                  <a:pt x="3109077" y="248920"/>
                </a:moveTo>
                <a:lnTo>
                  <a:pt x="3113001" y="243390"/>
                </a:lnTo>
                <a:lnTo>
                  <a:pt x="3114056" y="242615"/>
                </a:lnTo>
                <a:lnTo>
                  <a:pt x="3109077" y="248920"/>
                </a:lnTo>
                <a:close/>
              </a:path>
              <a:path w="3461384" h="1226820">
                <a:moveTo>
                  <a:pt x="3079557" y="267970"/>
                </a:moveTo>
                <a:lnTo>
                  <a:pt x="3094936" y="256540"/>
                </a:lnTo>
                <a:lnTo>
                  <a:pt x="3101629" y="250785"/>
                </a:lnTo>
                <a:lnTo>
                  <a:pt x="3113115" y="243229"/>
                </a:lnTo>
                <a:lnTo>
                  <a:pt x="3113001" y="243390"/>
                </a:lnTo>
                <a:lnTo>
                  <a:pt x="3079557" y="267970"/>
                </a:lnTo>
                <a:close/>
              </a:path>
              <a:path w="3461384" h="1226820">
                <a:moveTo>
                  <a:pt x="3454491" y="267970"/>
                </a:moveTo>
                <a:lnTo>
                  <a:pt x="3079557" y="267970"/>
                </a:lnTo>
                <a:lnTo>
                  <a:pt x="3113001" y="243390"/>
                </a:lnTo>
                <a:lnTo>
                  <a:pt x="3109077" y="248920"/>
                </a:lnTo>
                <a:lnTo>
                  <a:pt x="3457938" y="248920"/>
                </a:lnTo>
                <a:lnTo>
                  <a:pt x="3454491" y="267970"/>
                </a:lnTo>
                <a:close/>
              </a:path>
              <a:path w="3461384" h="1226820">
                <a:moveTo>
                  <a:pt x="3053669" y="275632"/>
                </a:moveTo>
                <a:lnTo>
                  <a:pt x="3074698" y="266700"/>
                </a:lnTo>
                <a:lnTo>
                  <a:pt x="3094812" y="255270"/>
                </a:lnTo>
                <a:lnTo>
                  <a:pt x="3101629" y="250785"/>
                </a:lnTo>
                <a:lnTo>
                  <a:pt x="3094936" y="256540"/>
                </a:lnTo>
                <a:lnTo>
                  <a:pt x="3079557" y="267970"/>
                </a:lnTo>
                <a:lnTo>
                  <a:pt x="3454491" y="267970"/>
                </a:lnTo>
                <a:lnTo>
                  <a:pt x="3454032" y="270510"/>
                </a:lnTo>
                <a:lnTo>
                  <a:pt x="3071638" y="270510"/>
                </a:lnTo>
                <a:lnTo>
                  <a:pt x="3053669" y="275632"/>
                </a:lnTo>
                <a:close/>
              </a:path>
              <a:path w="3461384" h="1226820">
                <a:moveTo>
                  <a:pt x="3032038" y="284480"/>
                </a:moveTo>
                <a:lnTo>
                  <a:pt x="3053669" y="275632"/>
                </a:lnTo>
                <a:lnTo>
                  <a:pt x="3071638" y="270510"/>
                </a:lnTo>
                <a:lnTo>
                  <a:pt x="3061805" y="274320"/>
                </a:lnTo>
                <a:lnTo>
                  <a:pt x="3051838" y="276860"/>
                </a:lnTo>
                <a:lnTo>
                  <a:pt x="3032038" y="284480"/>
                </a:lnTo>
                <a:close/>
              </a:path>
              <a:path w="3461384" h="1226820">
                <a:moveTo>
                  <a:pt x="3450447" y="284480"/>
                </a:moveTo>
                <a:lnTo>
                  <a:pt x="3032038" y="284480"/>
                </a:lnTo>
                <a:lnTo>
                  <a:pt x="3051838" y="276860"/>
                </a:lnTo>
                <a:lnTo>
                  <a:pt x="3061805" y="274320"/>
                </a:lnTo>
                <a:lnTo>
                  <a:pt x="3071638" y="270510"/>
                </a:lnTo>
                <a:lnTo>
                  <a:pt x="3454032" y="270510"/>
                </a:lnTo>
                <a:lnTo>
                  <a:pt x="3453572" y="273050"/>
                </a:lnTo>
                <a:lnTo>
                  <a:pt x="3450447" y="284480"/>
                </a:lnTo>
                <a:close/>
              </a:path>
              <a:path w="3461384" h="1226820">
                <a:moveTo>
                  <a:pt x="3449058" y="289560"/>
                </a:moveTo>
                <a:lnTo>
                  <a:pt x="2980918" y="289560"/>
                </a:lnTo>
                <a:lnTo>
                  <a:pt x="3004003" y="287020"/>
                </a:lnTo>
                <a:lnTo>
                  <a:pt x="3026818" y="283210"/>
                </a:lnTo>
                <a:lnTo>
                  <a:pt x="3053669" y="275632"/>
                </a:lnTo>
                <a:lnTo>
                  <a:pt x="3032038" y="284480"/>
                </a:lnTo>
                <a:lnTo>
                  <a:pt x="3450447" y="284480"/>
                </a:lnTo>
                <a:lnTo>
                  <a:pt x="3449753" y="287020"/>
                </a:lnTo>
                <a:lnTo>
                  <a:pt x="3012103" y="287020"/>
                </a:lnTo>
                <a:lnTo>
                  <a:pt x="3001798" y="288290"/>
                </a:lnTo>
                <a:lnTo>
                  <a:pt x="3449405" y="288290"/>
                </a:lnTo>
                <a:lnTo>
                  <a:pt x="3449058" y="289560"/>
                </a:lnTo>
                <a:close/>
              </a:path>
              <a:path w="3461384" h="1226820">
                <a:moveTo>
                  <a:pt x="2948311" y="285080"/>
                </a:moveTo>
                <a:lnTo>
                  <a:pt x="2941982" y="284480"/>
                </a:lnTo>
                <a:lnTo>
                  <a:pt x="2927972" y="282472"/>
                </a:lnTo>
                <a:lnTo>
                  <a:pt x="2925771" y="281940"/>
                </a:lnTo>
                <a:lnTo>
                  <a:pt x="2915399" y="280670"/>
                </a:lnTo>
                <a:lnTo>
                  <a:pt x="2928197" y="280670"/>
                </a:lnTo>
                <a:lnTo>
                  <a:pt x="2948311" y="285080"/>
                </a:lnTo>
                <a:close/>
              </a:path>
              <a:path w="3461384" h="1226820">
                <a:moveTo>
                  <a:pt x="2957158" y="287020"/>
                </a:moveTo>
                <a:lnTo>
                  <a:pt x="2936278" y="284480"/>
                </a:lnTo>
                <a:lnTo>
                  <a:pt x="2927972" y="282472"/>
                </a:lnTo>
                <a:lnTo>
                  <a:pt x="2941982" y="284480"/>
                </a:lnTo>
                <a:lnTo>
                  <a:pt x="2948311" y="285080"/>
                </a:lnTo>
                <a:lnTo>
                  <a:pt x="2957158" y="287020"/>
                </a:lnTo>
                <a:close/>
              </a:path>
              <a:path w="3461384" h="1226820">
                <a:moveTo>
                  <a:pt x="2968768" y="287020"/>
                </a:moveTo>
                <a:lnTo>
                  <a:pt x="2957158" y="287020"/>
                </a:lnTo>
                <a:lnTo>
                  <a:pt x="2948311" y="285080"/>
                </a:lnTo>
                <a:lnTo>
                  <a:pt x="2968768" y="287020"/>
                </a:lnTo>
                <a:close/>
              </a:path>
              <a:path w="3461384" h="1226820">
                <a:moveTo>
                  <a:pt x="3449405" y="288290"/>
                </a:moveTo>
                <a:lnTo>
                  <a:pt x="3001798" y="288290"/>
                </a:lnTo>
                <a:lnTo>
                  <a:pt x="3012103" y="287020"/>
                </a:lnTo>
                <a:lnTo>
                  <a:pt x="3449753" y="287020"/>
                </a:lnTo>
                <a:lnTo>
                  <a:pt x="3449405" y="288290"/>
                </a:lnTo>
                <a:close/>
              </a:path>
              <a:path w="3461384" h="1226820">
                <a:moveTo>
                  <a:pt x="2149310" y="326970"/>
                </a:moveTo>
                <a:lnTo>
                  <a:pt x="2174524" y="323850"/>
                </a:lnTo>
                <a:lnTo>
                  <a:pt x="2156233" y="326669"/>
                </a:lnTo>
                <a:lnTo>
                  <a:pt x="2149310" y="326970"/>
                </a:lnTo>
                <a:close/>
              </a:path>
              <a:path w="3461384" h="1226820">
                <a:moveTo>
                  <a:pt x="2156233" y="326669"/>
                </a:moveTo>
                <a:lnTo>
                  <a:pt x="2174524" y="323850"/>
                </a:lnTo>
                <a:lnTo>
                  <a:pt x="3438422" y="323850"/>
                </a:lnTo>
                <a:lnTo>
                  <a:pt x="3437476" y="326390"/>
                </a:lnTo>
                <a:lnTo>
                  <a:pt x="2162655" y="326390"/>
                </a:lnTo>
                <a:lnTo>
                  <a:pt x="2156233" y="326669"/>
                </a:lnTo>
                <a:close/>
              </a:path>
              <a:path w="3461384" h="1226820">
                <a:moveTo>
                  <a:pt x="2228942" y="331188"/>
                </a:moveTo>
                <a:lnTo>
                  <a:pt x="2221267" y="330200"/>
                </a:lnTo>
                <a:lnTo>
                  <a:pt x="2191894" y="327660"/>
                </a:lnTo>
                <a:lnTo>
                  <a:pt x="2162655" y="326390"/>
                </a:lnTo>
                <a:lnTo>
                  <a:pt x="2208364" y="326390"/>
                </a:lnTo>
                <a:lnTo>
                  <a:pt x="2228942" y="331188"/>
                </a:lnTo>
                <a:close/>
              </a:path>
              <a:path w="3461384" h="1226820">
                <a:moveTo>
                  <a:pt x="2250843" y="334010"/>
                </a:moveTo>
                <a:lnTo>
                  <a:pt x="2228942" y="331188"/>
                </a:lnTo>
                <a:lnTo>
                  <a:pt x="2208364" y="326390"/>
                </a:lnTo>
                <a:lnTo>
                  <a:pt x="2219051" y="327660"/>
                </a:lnTo>
                <a:lnTo>
                  <a:pt x="2229603" y="330200"/>
                </a:lnTo>
                <a:lnTo>
                  <a:pt x="2240156" y="331470"/>
                </a:lnTo>
                <a:lnTo>
                  <a:pt x="2250843" y="334010"/>
                </a:lnTo>
                <a:close/>
              </a:path>
              <a:path w="3461384" h="1226820">
                <a:moveTo>
                  <a:pt x="3434637" y="334010"/>
                </a:moveTo>
                <a:lnTo>
                  <a:pt x="2250843" y="334010"/>
                </a:lnTo>
                <a:lnTo>
                  <a:pt x="2240156" y="331470"/>
                </a:lnTo>
                <a:lnTo>
                  <a:pt x="2229603" y="330200"/>
                </a:lnTo>
                <a:lnTo>
                  <a:pt x="2219051" y="327660"/>
                </a:lnTo>
                <a:lnTo>
                  <a:pt x="2208364" y="326390"/>
                </a:lnTo>
                <a:lnTo>
                  <a:pt x="3437476" y="326390"/>
                </a:lnTo>
                <a:lnTo>
                  <a:pt x="3434637" y="334010"/>
                </a:lnTo>
                <a:close/>
              </a:path>
              <a:path w="3461384" h="1226820">
                <a:moveTo>
                  <a:pt x="2149808" y="327660"/>
                </a:moveTo>
                <a:lnTo>
                  <a:pt x="2143744" y="327660"/>
                </a:lnTo>
                <a:lnTo>
                  <a:pt x="2149310" y="326970"/>
                </a:lnTo>
                <a:lnTo>
                  <a:pt x="2156233" y="326669"/>
                </a:lnTo>
                <a:lnTo>
                  <a:pt x="2149808" y="327660"/>
                </a:lnTo>
                <a:close/>
              </a:path>
              <a:path w="3461384" h="1226820">
                <a:moveTo>
                  <a:pt x="3408451" y="389890"/>
                </a:moveTo>
                <a:lnTo>
                  <a:pt x="2397002" y="389890"/>
                </a:lnTo>
                <a:lnTo>
                  <a:pt x="2377202" y="381000"/>
                </a:lnTo>
                <a:lnTo>
                  <a:pt x="2367235" y="375920"/>
                </a:lnTo>
                <a:lnTo>
                  <a:pt x="2357403" y="372110"/>
                </a:lnTo>
                <a:lnTo>
                  <a:pt x="2351631" y="369570"/>
                </a:lnTo>
                <a:lnTo>
                  <a:pt x="2305113" y="351790"/>
                </a:lnTo>
                <a:lnTo>
                  <a:pt x="2257379" y="337820"/>
                </a:lnTo>
                <a:lnTo>
                  <a:pt x="2228942" y="331188"/>
                </a:lnTo>
                <a:lnTo>
                  <a:pt x="2250843" y="334010"/>
                </a:lnTo>
                <a:lnTo>
                  <a:pt x="3434637" y="334010"/>
                </a:lnTo>
                <a:lnTo>
                  <a:pt x="3428958" y="349250"/>
                </a:lnTo>
                <a:lnTo>
                  <a:pt x="3410035" y="387350"/>
                </a:lnTo>
                <a:lnTo>
                  <a:pt x="3408451" y="389890"/>
                </a:lnTo>
                <a:close/>
              </a:path>
              <a:path w="3461384" h="1226820">
                <a:moveTo>
                  <a:pt x="2076605" y="346710"/>
                </a:moveTo>
                <a:lnTo>
                  <a:pt x="2106068" y="335280"/>
                </a:lnTo>
                <a:lnTo>
                  <a:pt x="2116204" y="332740"/>
                </a:lnTo>
                <a:lnTo>
                  <a:pt x="2084457" y="344170"/>
                </a:lnTo>
                <a:lnTo>
                  <a:pt x="2084033" y="344381"/>
                </a:lnTo>
                <a:lnTo>
                  <a:pt x="2076605" y="346710"/>
                </a:lnTo>
                <a:close/>
              </a:path>
              <a:path w="3461384" h="1226820">
                <a:moveTo>
                  <a:pt x="2084033" y="344381"/>
                </a:moveTo>
                <a:lnTo>
                  <a:pt x="2084457" y="344170"/>
                </a:lnTo>
                <a:lnTo>
                  <a:pt x="2116204" y="332740"/>
                </a:lnTo>
                <a:lnTo>
                  <a:pt x="2125294" y="332740"/>
                </a:lnTo>
                <a:lnTo>
                  <a:pt x="2100916" y="339090"/>
                </a:lnTo>
                <a:lnTo>
                  <a:pt x="2084033" y="344381"/>
                </a:lnTo>
                <a:close/>
              </a:path>
              <a:path w="3461384" h="1226820">
                <a:moveTo>
                  <a:pt x="2079368" y="346710"/>
                </a:moveTo>
                <a:lnTo>
                  <a:pt x="2076605" y="346710"/>
                </a:lnTo>
                <a:lnTo>
                  <a:pt x="2084033" y="344381"/>
                </a:lnTo>
                <a:lnTo>
                  <a:pt x="2079368" y="346710"/>
                </a:lnTo>
                <a:close/>
              </a:path>
              <a:path w="3461384" h="1226820">
                <a:moveTo>
                  <a:pt x="1995965" y="394970"/>
                </a:moveTo>
                <a:lnTo>
                  <a:pt x="2013335" y="382270"/>
                </a:lnTo>
                <a:lnTo>
                  <a:pt x="2022189" y="375920"/>
                </a:lnTo>
                <a:lnTo>
                  <a:pt x="2031245" y="370840"/>
                </a:lnTo>
                <a:lnTo>
                  <a:pt x="2024233" y="376079"/>
                </a:lnTo>
                <a:lnTo>
                  <a:pt x="1995965" y="394970"/>
                </a:lnTo>
                <a:close/>
              </a:path>
              <a:path w="3461384" h="1226820">
                <a:moveTo>
                  <a:pt x="2024233" y="376079"/>
                </a:moveTo>
                <a:lnTo>
                  <a:pt x="2031245" y="370840"/>
                </a:lnTo>
                <a:lnTo>
                  <a:pt x="2033535" y="370840"/>
                </a:lnTo>
                <a:lnTo>
                  <a:pt x="2024472" y="375920"/>
                </a:lnTo>
                <a:lnTo>
                  <a:pt x="2024233" y="376079"/>
                </a:lnTo>
                <a:close/>
              </a:path>
              <a:path w="3461384" h="1226820">
                <a:moveTo>
                  <a:pt x="2358321" y="372566"/>
                </a:moveTo>
                <a:lnTo>
                  <a:pt x="2357303" y="372110"/>
                </a:lnTo>
                <a:lnTo>
                  <a:pt x="2358321" y="372566"/>
                </a:lnTo>
                <a:close/>
              </a:path>
              <a:path w="3461384" h="1226820">
                <a:moveTo>
                  <a:pt x="2397002" y="389890"/>
                </a:moveTo>
                <a:lnTo>
                  <a:pt x="2358321" y="372566"/>
                </a:lnTo>
                <a:lnTo>
                  <a:pt x="2357403" y="372110"/>
                </a:lnTo>
                <a:lnTo>
                  <a:pt x="2367235" y="375920"/>
                </a:lnTo>
                <a:lnTo>
                  <a:pt x="2377202" y="381000"/>
                </a:lnTo>
                <a:lnTo>
                  <a:pt x="2397002" y="389890"/>
                </a:lnTo>
                <a:close/>
              </a:path>
              <a:path w="3461384" h="1226820">
                <a:moveTo>
                  <a:pt x="3003033" y="614680"/>
                </a:moveTo>
                <a:lnTo>
                  <a:pt x="2954094" y="613410"/>
                </a:lnTo>
                <a:lnTo>
                  <a:pt x="2905565" y="608330"/>
                </a:lnTo>
                <a:lnTo>
                  <a:pt x="2857509" y="599440"/>
                </a:lnTo>
                <a:lnTo>
                  <a:pt x="2809992" y="588010"/>
                </a:lnTo>
                <a:lnTo>
                  <a:pt x="2763079" y="572770"/>
                </a:lnTo>
                <a:lnTo>
                  <a:pt x="2716834" y="554990"/>
                </a:lnTo>
                <a:lnTo>
                  <a:pt x="2671323" y="535940"/>
                </a:lnTo>
                <a:lnTo>
                  <a:pt x="2582761" y="492760"/>
                </a:lnTo>
                <a:lnTo>
                  <a:pt x="2537758" y="468630"/>
                </a:lnTo>
                <a:lnTo>
                  <a:pt x="2493171" y="443230"/>
                </a:lnTo>
                <a:lnTo>
                  <a:pt x="2403442" y="394970"/>
                </a:lnTo>
                <a:lnTo>
                  <a:pt x="2358321" y="372566"/>
                </a:lnTo>
                <a:lnTo>
                  <a:pt x="2397002" y="389890"/>
                </a:lnTo>
                <a:lnTo>
                  <a:pt x="3408451" y="389890"/>
                </a:lnTo>
                <a:lnTo>
                  <a:pt x="3374125" y="439420"/>
                </a:lnTo>
                <a:lnTo>
                  <a:pt x="3330116" y="485140"/>
                </a:lnTo>
                <a:lnTo>
                  <a:pt x="3290274" y="516890"/>
                </a:lnTo>
                <a:lnTo>
                  <a:pt x="3246562" y="544830"/>
                </a:lnTo>
                <a:lnTo>
                  <a:pt x="3199946" y="568960"/>
                </a:lnTo>
                <a:lnTo>
                  <a:pt x="3151396" y="588010"/>
                </a:lnTo>
                <a:lnTo>
                  <a:pt x="3101877" y="601980"/>
                </a:lnTo>
                <a:lnTo>
                  <a:pt x="3052316" y="610870"/>
                </a:lnTo>
                <a:lnTo>
                  <a:pt x="3003033" y="614680"/>
                </a:lnTo>
                <a:close/>
              </a:path>
              <a:path w="3461384" h="1226820">
                <a:moveTo>
                  <a:pt x="1998955" y="394970"/>
                </a:moveTo>
                <a:lnTo>
                  <a:pt x="1995965" y="394970"/>
                </a:lnTo>
                <a:lnTo>
                  <a:pt x="2024233" y="376079"/>
                </a:lnTo>
                <a:lnTo>
                  <a:pt x="1998955" y="394970"/>
                </a:lnTo>
                <a:close/>
              </a:path>
              <a:path w="3461384" h="1226820">
                <a:moveTo>
                  <a:pt x="1858617" y="532069"/>
                </a:moveTo>
                <a:lnTo>
                  <a:pt x="1873753" y="513365"/>
                </a:lnTo>
                <a:lnTo>
                  <a:pt x="1875186" y="511810"/>
                </a:lnTo>
                <a:lnTo>
                  <a:pt x="1882206" y="502920"/>
                </a:lnTo>
                <a:lnTo>
                  <a:pt x="1884082" y="502920"/>
                </a:lnTo>
                <a:lnTo>
                  <a:pt x="1858617" y="532069"/>
                </a:lnTo>
                <a:close/>
              </a:path>
              <a:path w="3461384" h="1226820">
                <a:moveTo>
                  <a:pt x="1854126" y="537210"/>
                </a:moveTo>
                <a:lnTo>
                  <a:pt x="1868166" y="519430"/>
                </a:lnTo>
                <a:lnTo>
                  <a:pt x="1873753" y="513365"/>
                </a:lnTo>
                <a:lnTo>
                  <a:pt x="1858617" y="532069"/>
                </a:lnTo>
                <a:lnTo>
                  <a:pt x="1854126" y="537210"/>
                </a:lnTo>
                <a:close/>
              </a:path>
              <a:path w="3461384" h="1226820">
                <a:moveTo>
                  <a:pt x="1854457" y="537210"/>
                </a:moveTo>
                <a:lnTo>
                  <a:pt x="1854126" y="537210"/>
                </a:lnTo>
                <a:lnTo>
                  <a:pt x="1858617" y="532069"/>
                </a:lnTo>
                <a:lnTo>
                  <a:pt x="1854457" y="537210"/>
                </a:lnTo>
                <a:close/>
              </a:path>
              <a:path w="3461384" h="1226820">
                <a:moveTo>
                  <a:pt x="1300450" y="739140"/>
                </a:moveTo>
                <a:lnTo>
                  <a:pt x="1322089" y="712544"/>
                </a:lnTo>
                <a:lnTo>
                  <a:pt x="1327810" y="706120"/>
                </a:lnTo>
                <a:lnTo>
                  <a:pt x="1321105" y="715010"/>
                </a:lnTo>
                <a:lnTo>
                  <a:pt x="1307155" y="731520"/>
                </a:lnTo>
                <a:lnTo>
                  <a:pt x="1300450" y="739140"/>
                </a:lnTo>
                <a:close/>
              </a:path>
              <a:path w="3461384" h="1226820">
                <a:moveTo>
                  <a:pt x="1706895" y="739140"/>
                </a:moveTo>
                <a:lnTo>
                  <a:pt x="1300450" y="739140"/>
                </a:lnTo>
                <a:lnTo>
                  <a:pt x="1307155" y="731520"/>
                </a:lnTo>
                <a:lnTo>
                  <a:pt x="1321105" y="715010"/>
                </a:lnTo>
                <a:lnTo>
                  <a:pt x="1327810" y="706120"/>
                </a:lnTo>
                <a:lnTo>
                  <a:pt x="1730431" y="706120"/>
                </a:lnTo>
                <a:lnTo>
                  <a:pt x="1707778" y="737870"/>
                </a:lnTo>
                <a:lnTo>
                  <a:pt x="1706895" y="739140"/>
                </a:lnTo>
                <a:close/>
              </a:path>
              <a:path w="3461384" h="1226820">
                <a:moveTo>
                  <a:pt x="1212638" y="814747"/>
                </a:moveTo>
                <a:lnTo>
                  <a:pt x="1237597" y="796290"/>
                </a:lnTo>
                <a:lnTo>
                  <a:pt x="1269580" y="768350"/>
                </a:lnTo>
                <a:lnTo>
                  <a:pt x="1299539" y="737870"/>
                </a:lnTo>
                <a:lnTo>
                  <a:pt x="1322089" y="712544"/>
                </a:lnTo>
                <a:lnTo>
                  <a:pt x="1300450" y="739140"/>
                </a:lnTo>
                <a:lnTo>
                  <a:pt x="1706895" y="739140"/>
                </a:lnTo>
                <a:lnTo>
                  <a:pt x="1679536" y="778510"/>
                </a:lnTo>
                <a:lnTo>
                  <a:pt x="1664760" y="798830"/>
                </a:lnTo>
                <a:lnTo>
                  <a:pt x="1239250" y="798830"/>
                </a:lnTo>
                <a:lnTo>
                  <a:pt x="1218573" y="811530"/>
                </a:lnTo>
                <a:lnTo>
                  <a:pt x="1212638" y="814747"/>
                </a:lnTo>
                <a:close/>
              </a:path>
              <a:path w="3461384" h="1226820">
                <a:moveTo>
                  <a:pt x="399061" y="1226820"/>
                </a:moveTo>
                <a:lnTo>
                  <a:pt x="0" y="1226820"/>
                </a:lnTo>
                <a:lnTo>
                  <a:pt x="23432" y="1191260"/>
                </a:lnTo>
                <a:lnTo>
                  <a:pt x="51360" y="1150620"/>
                </a:lnTo>
                <a:lnTo>
                  <a:pt x="79845" y="1108710"/>
                </a:lnTo>
                <a:lnTo>
                  <a:pt x="109220" y="1068070"/>
                </a:lnTo>
                <a:lnTo>
                  <a:pt x="139818" y="1028700"/>
                </a:lnTo>
                <a:lnTo>
                  <a:pt x="165502" y="996950"/>
                </a:lnTo>
                <a:lnTo>
                  <a:pt x="191928" y="966470"/>
                </a:lnTo>
                <a:lnTo>
                  <a:pt x="219299" y="935990"/>
                </a:lnTo>
                <a:lnTo>
                  <a:pt x="247817" y="906780"/>
                </a:lnTo>
                <a:lnTo>
                  <a:pt x="305057" y="857250"/>
                </a:lnTo>
                <a:lnTo>
                  <a:pt x="366616" y="812800"/>
                </a:lnTo>
                <a:lnTo>
                  <a:pt x="409176" y="787400"/>
                </a:lnTo>
                <a:lnTo>
                  <a:pt x="454376" y="765810"/>
                </a:lnTo>
                <a:lnTo>
                  <a:pt x="501616" y="748030"/>
                </a:lnTo>
                <a:lnTo>
                  <a:pt x="550295" y="734060"/>
                </a:lnTo>
                <a:lnTo>
                  <a:pt x="599815" y="726440"/>
                </a:lnTo>
                <a:lnTo>
                  <a:pt x="649574" y="722630"/>
                </a:lnTo>
                <a:lnTo>
                  <a:pt x="701887" y="727710"/>
                </a:lnTo>
                <a:lnTo>
                  <a:pt x="752480" y="739140"/>
                </a:lnTo>
                <a:lnTo>
                  <a:pt x="801673" y="755650"/>
                </a:lnTo>
                <a:lnTo>
                  <a:pt x="849786" y="777240"/>
                </a:lnTo>
                <a:lnTo>
                  <a:pt x="904958" y="803910"/>
                </a:lnTo>
                <a:lnTo>
                  <a:pt x="904453" y="803910"/>
                </a:lnTo>
                <a:lnTo>
                  <a:pt x="914285" y="808990"/>
                </a:lnTo>
                <a:lnTo>
                  <a:pt x="927233" y="814763"/>
                </a:lnTo>
                <a:lnTo>
                  <a:pt x="944052" y="822960"/>
                </a:lnTo>
                <a:lnTo>
                  <a:pt x="949261" y="822960"/>
                </a:lnTo>
                <a:lnTo>
                  <a:pt x="973752" y="831850"/>
                </a:lnTo>
                <a:lnTo>
                  <a:pt x="1009549" y="843280"/>
                </a:lnTo>
                <a:lnTo>
                  <a:pt x="1014798" y="844550"/>
                </a:lnTo>
                <a:lnTo>
                  <a:pt x="1004532" y="844550"/>
                </a:lnTo>
                <a:lnTo>
                  <a:pt x="1017054" y="846267"/>
                </a:lnTo>
                <a:lnTo>
                  <a:pt x="1025682" y="848360"/>
                </a:lnTo>
                <a:lnTo>
                  <a:pt x="1035560" y="849573"/>
                </a:lnTo>
                <a:lnTo>
                  <a:pt x="1046292" y="852170"/>
                </a:lnTo>
                <a:lnTo>
                  <a:pt x="1625433" y="852170"/>
                </a:lnTo>
                <a:lnTo>
                  <a:pt x="1621659" y="857250"/>
                </a:lnTo>
                <a:lnTo>
                  <a:pt x="1591557" y="895350"/>
                </a:lnTo>
                <a:lnTo>
                  <a:pt x="1560368" y="933450"/>
                </a:lnTo>
                <a:lnTo>
                  <a:pt x="1527458" y="970280"/>
                </a:lnTo>
                <a:lnTo>
                  <a:pt x="1492689" y="1007110"/>
                </a:lnTo>
                <a:lnTo>
                  <a:pt x="1455879" y="1040130"/>
                </a:lnTo>
                <a:lnTo>
                  <a:pt x="1447748" y="1046480"/>
                </a:lnTo>
                <a:lnTo>
                  <a:pt x="633015" y="1046480"/>
                </a:lnTo>
                <a:lnTo>
                  <a:pt x="646197" y="1049145"/>
                </a:lnTo>
                <a:lnTo>
                  <a:pt x="627446" y="1050290"/>
                </a:lnTo>
                <a:lnTo>
                  <a:pt x="637897" y="1050290"/>
                </a:lnTo>
                <a:lnTo>
                  <a:pt x="627446" y="1052830"/>
                </a:lnTo>
                <a:lnTo>
                  <a:pt x="616455" y="1052830"/>
                </a:lnTo>
                <a:lnTo>
                  <a:pt x="606307" y="1056640"/>
                </a:lnTo>
                <a:lnTo>
                  <a:pt x="586282" y="1062990"/>
                </a:lnTo>
                <a:lnTo>
                  <a:pt x="576135" y="1066800"/>
                </a:lnTo>
                <a:lnTo>
                  <a:pt x="583137" y="1066800"/>
                </a:lnTo>
                <a:lnTo>
                  <a:pt x="561735" y="1076960"/>
                </a:lnTo>
                <a:lnTo>
                  <a:pt x="551038" y="1083310"/>
                </a:lnTo>
                <a:lnTo>
                  <a:pt x="545895" y="1083310"/>
                </a:lnTo>
                <a:lnTo>
                  <a:pt x="511335" y="1107440"/>
                </a:lnTo>
                <a:lnTo>
                  <a:pt x="513794" y="1107440"/>
                </a:lnTo>
                <a:lnTo>
                  <a:pt x="508725" y="1111250"/>
                </a:lnTo>
                <a:lnTo>
                  <a:pt x="473716" y="1143000"/>
                </a:lnTo>
                <a:lnTo>
                  <a:pt x="440596" y="1176020"/>
                </a:lnTo>
                <a:lnTo>
                  <a:pt x="439429" y="1177290"/>
                </a:lnTo>
                <a:lnTo>
                  <a:pt x="438616" y="1177290"/>
                </a:lnTo>
                <a:lnTo>
                  <a:pt x="432297" y="1185053"/>
                </a:lnTo>
                <a:lnTo>
                  <a:pt x="427026" y="1190792"/>
                </a:lnTo>
                <a:lnTo>
                  <a:pt x="424126" y="1193800"/>
                </a:lnTo>
                <a:lnTo>
                  <a:pt x="422634" y="1195572"/>
                </a:lnTo>
                <a:lnTo>
                  <a:pt x="409096" y="1210310"/>
                </a:lnTo>
                <a:lnTo>
                  <a:pt x="411742" y="1210310"/>
                </a:lnTo>
                <a:lnTo>
                  <a:pt x="405540" y="1217930"/>
                </a:lnTo>
                <a:lnTo>
                  <a:pt x="399061" y="1226820"/>
                </a:lnTo>
                <a:close/>
              </a:path>
              <a:path w="3461384" h="1226820">
                <a:moveTo>
                  <a:pt x="1203251" y="821690"/>
                </a:moveTo>
                <a:lnTo>
                  <a:pt x="1212638" y="814747"/>
                </a:lnTo>
                <a:lnTo>
                  <a:pt x="1218573" y="811530"/>
                </a:lnTo>
                <a:lnTo>
                  <a:pt x="1239250" y="798830"/>
                </a:lnTo>
                <a:lnTo>
                  <a:pt x="1203251" y="821690"/>
                </a:lnTo>
                <a:close/>
              </a:path>
              <a:path w="3461384" h="1226820">
                <a:moveTo>
                  <a:pt x="1648077" y="821690"/>
                </a:moveTo>
                <a:lnTo>
                  <a:pt x="1203251" y="821690"/>
                </a:lnTo>
                <a:lnTo>
                  <a:pt x="1239250" y="798830"/>
                </a:lnTo>
                <a:lnTo>
                  <a:pt x="1664760" y="798830"/>
                </a:lnTo>
                <a:lnTo>
                  <a:pt x="1650907" y="817880"/>
                </a:lnTo>
                <a:lnTo>
                  <a:pt x="1648077" y="821690"/>
                </a:lnTo>
                <a:close/>
              </a:path>
              <a:path w="3461384" h="1226820">
                <a:moveTo>
                  <a:pt x="927233" y="814763"/>
                </a:moveTo>
                <a:lnTo>
                  <a:pt x="914285" y="808990"/>
                </a:lnTo>
                <a:lnTo>
                  <a:pt x="904453" y="803910"/>
                </a:lnTo>
                <a:lnTo>
                  <a:pt x="910165" y="806446"/>
                </a:lnTo>
                <a:lnTo>
                  <a:pt x="927233" y="814763"/>
                </a:lnTo>
                <a:close/>
              </a:path>
              <a:path w="3461384" h="1226820">
                <a:moveTo>
                  <a:pt x="910165" y="806446"/>
                </a:moveTo>
                <a:lnTo>
                  <a:pt x="904453" y="803910"/>
                </a:lnTo>
                <a:lnTo>
                  <a:pt x="904958" y="803910"/>
                </a:lnTo>
                <a:lnTo>
                  <a:pt x="910165" y="806446"/>
                </a:lnTo>
                <a:close/>
              </a:path>
              <a:path w="3461384" h="1226820">
                <a:moveTo>
                  <a:pt x="949261" y="822960"/>
                </a:moveTo>
                <a:lnTo>
                  <a:pt x="944052" y="822960"/>
                </a:lnTo>
                <a:lnTo>
                  <a:pt x="934220" y="817880"/>
                </a:lnTo>
                <a:lnTo>
                  <a:pt x="927199" y="814747"/>
                </a:lnTo>
                <a:lnTo>
                  <a:pt x="910165" y="806446"/>
                </a:lnTo>
                <a:lnTo>
                  <a:pt x="938765" y="819150"/>
                </a:lnTo>
                <a:lnTo>
                  <a:pt x="949261" y="822960"/>
                </a:lnTo>
                <a:close/>
              </a:path>
              <a:path w="3461384" h="1226820">
                <a:moveTo>
                  <a:pt x="1173183" y="834190"/>
                </a:moveTo>
                <a:lnTo>
                  <a:pt x="1175868" y="833120"/>
                </a:lnTo>
                <a:lnTo>
                  <a:pt x="1197491" y="822960"/>
                </a:lnTo>
                <a:lnTo>
                  <a:pt x="1212638" y="814747"/>
                </a:lnTo>
                <a:lnTo>
                  <a:pt x="1203251" y="821690"/>
                </a:lnTo>
                <a:lnTo>
                  <a:pt x="1648077" y="821690"/>
                </a:lnTo>
                <a:lnTo>
                  <a:pt x="1643359" y="828040"/>
                </a:lnTo>
                <a:lnTo>
                  <a:pt x="1193171" y="828040"/>
                </a:lnTo>
                <a:lnTo>
                  <a:pt x="1173183" y="834190"/>
                </a:lnTo>
                <a:close/>
              </a:path>
              <a:path w="3461384" h="1226820">
                <a:moveTo>
                  <a:pt x="1153571" y="842010"/>
                </a:moveTo>
                <a:lnTo>
                  <a:pt x="1173183" y="834190"/>
                </a:lnTo>
                <a:lnTo>
                  <a:pt x="1193171" y="828040"/>
                </a:lnTo>
                <a:lnTo>
                  <a:pt x="1173371" y="835660"/>
                </a:lnTo>
                <a:lnTo>
                  <a:pt x="1153571" y="842010"/>
                </a:lnTo>
                <a:close/>
              </a:path>
              <a:path w="3461384" h="1226820">
                <a:moveTo>
                  <a:pt x="1632981" y="842010"/>
                </a:moveTo>
                <a:lnTo>
                  <a:pt x="1153571" y="842010"/>
                </a:lnTo>
                <a:lnTo>
                  <a:pt x="1173371" y="835660"/>
                </a:lnTo>
                <a:lnTo>
                  <a:pt x="1193171" y="828040"/>
                </a:lnTo>
                <a:lnTo>
                  <a:pt x="1643359" y="828040"/>
                </a:lnTo>
                <a:lnTo>
                  <a:pt x="1632981" y="842010"/>
                </a:lnTo>
                <a:close/>
              </a:path>
              <a:path w="3461384" h="1226820">
                <a:moveTo>
                  <a:pt x="1625433" y="852170"/>
                </a:moveTo>
                <a:lnTo>
                  <a:pt x="1074372" y="852170"/>
                </a:lnTo>
                <a:lnTo>
                  <a:pt x="1104881" y="849630"/>
                </a:lnTo>
                <a:lnTo>
                  <a:pt x="1134851" y="844550"/>
                </a:lnTo>
                <a:lnTo>
                  <a:pt x="1164281" y="836930"/>
                </a:lnTo>
                <a:lnTo>
                  <a:pt x="1173183" y="834190"/>
                </a:lnTo>
                <a:lnTo>
                  <a:pt x="1153571" y="842010"/>
                </a:lnTo>
                <a:lnTo>
                  <a:pt x="1632981" y="842010"/>
                </a:lnTo>
                <a:lnTo>
                  <a:pt x="1627320" y="849630"/>
                </a:lnTo>
                <a:lnTo>
                  <a:pt x="1106164" y="849630"/>
                </a:lnTo>
                <a:lnTo>
                  <a:pt x="1095611" y="850900"/>
                </a:lnTo>
                <a:lnTo>
                  <a:pt x="1626377" y="850900"/>
                </a:lnTo>
                <a:lnTo>
                  <a:pt x="1625433" y="852170"/>
                </a:lnTo>
                <a:close/>
              </a:path>
              <a:path w="3461384" h="1226820">
                <a:moveTo>
                  <a:pt x="1028237" y="847801"/>
                </a:moveTo>
                <a:lnTo>
                  <a:pt x="1017054" y="846267"/>
                </a:lnTo>
                <a:lnTo>
                  <a:pt x="1015208" y="845820"/>
                </a:lnTo>
                <a:lnTo>
                  <a:pt x="1004532" y="844550"/>
                </a:lnTo>
                <a:lnTo>
                  <a:pt x="1014798" y="844550"/>
                </a:lnTo>
                <a:lnTo>
                  <a:pt x="1028237" y="847801"/>
                </a:lnTo>
                <a:close/>
              </a:path>
              <a:path w="3461384" h="1226820">
                <a:moveTo>
                  <a:pt x="1035560" y="849573"/>
                </a:moveTo>
                <a:lnTo>
                  <a:pt x="1025682" y="848360"/>
                </a:lnTo>
                <a:lnTo>
                  <a:pt x="1017054" y="846267"/>
                </a:lnTo>
                <a:lnTo>
                  <a:pt x="1028237" y="847801"/>
                </a:lnTo>
                <a:lnTo>
                  <a:pt x="1035560" y="849573"/>
                </a:lnTo>
                <a:close/>
              </a:path>
              <a:path w="3461384" h="1226820">
                <a:moveTo>
                  <a:pt x="1074372" y="852170"/>
                </a:moveTo>
                <a:lnTo>
                  <a:pt x="1046292" y="852170"/>
                </a:lnTo>
                <a:lnTo>
                  <a:pt x="1036021" y="849630"/>
                </a:lnTo>
                <a:lnTo>
                  <a:pt x="1035560" y="849573"/>
                </a:lnTo>
                <a:lnTo>
                  <a:pt x="1028237" y="847801"/>
                </a:lnTo>
                <a:lnTo>
                  <a:pt x="1032308" y="848360"/>
                </a:lnTo>
                <a:lnTo>
                  <a:pt x="1060422" y="849630"/>
                </a:lnTo>
                <a:lnTo>
                  <a:pt x="1104881" y="849630"/>
                </a:lnTo>
                <a:lnTo>
                  <a:pt x="1089626" y="850900"/>
                </a:lnTo>
                <a:lnTo>
                  <a:pt x="1085059" y="850900"/>
                </a:lnTo>
                <a:lnTo>
                  <a:pt x="1074372" y="852170"/>
                </a:lnTo>
                <a:close/>
              </a:path>
              <a:path w="3461384" h="1226820">
                <a:moveTo>
                  <a:pt x="1626377" y="850900"/>
                </a:moveTo>
                <a:lnTo>
                  <a:pt x="1095611" y="850900"/>
                </a:lnTo>
                <a:lnTo>
                  <a:pt x="1106164" y="849630"/>
                </a:lnTo>
                <a:lnTo>
                  <a:pt x="1627320" y="849630"/>
                </a:lnTo>
                <a:lnTo>
                  <a:pt x="1626377" y="850900"/>
                </a:lnTo>
                <a:close/>
              </a:path>
              <a:path w="3461384" h="1226820">
                <a:moveTo>
                  <a:pt x="646197" y="1049145"/>
                </a:moveTo>
                <a:lnTo>
                  <a:pt x="633015" y="1046480"/>
                </a:lnTo>
                <a:lnTo>
                  <a:pt x="648921" y="1048941"/>
                </a:lnTo>
                <a:lnTo>
                  <a:pt x="648258" y="1049020"/>
                </a:lnTo>
                <a:lnTo>
                  <a:pt x="646197" y="1049145"/>
                </a:lnTo>
                <a:close/>
              </a:path>
              <a:path w="3461384" h="1226820">
                <a:moveTo>
                  <a:pt x="648921" y="1048941"/>
                </a:moveTo>
                <a:lnTo>
                  <a:pt x="633015" y="1046480"/>
                </a:lnTo>
                <a:lnTo>
                  <a:pt x="1447748" y="1046480"/>
                </a:lnTo>
                <a:lnTo>
                  <a:pt x="1446121" y="1047750"/>
                </a:lnTo>
                <a:lnTo>
                  <a:pt x="658934" y="1047750"/>
                </a:lnTo>
                <a:lnTo>
                  <a:pt x="648921" y="1048941"/>
                </a:lnTo>
                <a:close/>
              </a:path>
              <a:path w="3461384" h="1226820">
                <a:moveTo>
                  <a:pt x="648986" y="1048951"/>
                </a:moveTo>
                <a:lnTo>
                  <a:pt x="658934" y="1047750"/>
                </a:lnTo>
                <a:lnTo>
                  <a:pt x="648986" y="1048951"/>
                </a:lnTo>
                <a:close/>
              </a:path>
              <a:path w="3461384" h="1226820">
                <a:moveTo>
                  <a:pt x="1439616" y="1052830"/>
                </a:moveTo>
                <a:lnTo>
                  <a:pt x="674054" y="1052830"/>
                </a:lnTo>
                <a:lnTo>
                  <a:pt x="648986" y="1048951"/>
                </a:lnTo>
                <a:lnTo>
                  <a:pt x="658934" y="1047750"/>
                </a:lnTo>
                <a:lnTo>
                  <a:pt x="1446121" y="1047750"/>
                </a:lnTo>
                <a:lnTo>
                  <a:pt x="1439616" y="1052830"/>
                </a:lnTo>
                <a:close/>
              </a:path>
              <a:path w="3461384" h="1226820">
                <a:moveTo>
                  <a:pt x="646637" y="1049234"/>
                </a:moveTo>
                <a:lnTo>
                  <a:pt x="646197" y="1049145"/>
                </a:lnTo>
                <a:lnTo>
                  <a:pt x="648258" y="1049020"/>
                </a:lnTo>
                <a:lnTo>
                  <a:pt x="648921" y="1048941"/>
                </a:lnTo>
                <a:lnTo>
                  <a:pt x="646637" y="1049234"/>
                </a:lnTo>
                <a:close/>
              </a:path>
              <a:path w="3461384" h="1226820">
                <a:moveTo>
                  <a:pt x="674054" y="1052830"/>
                </a:moveTo>
                <a:lnTo>
                  <a:pt x="656792" y="1051288"/>
                </a:lnTo>
                <a:lnTo>
                  <a:pt x="646637" y="1049234"/>
                </a:lnTo>
                <a:lnTo>
                  <a:pt x="648986" y="1048951"/>
                </a:lnTo>
                <a:lnTo>
                  <a:pt x="674054" y="1052830"/>
                </a:lnTo>
                <a:close/>
              </a:path>
              <a:path w="3461384" h="1226820">
                <a:moveTo>
                  <a:pt x="637897" y="1050290"/>
                </a:moveTo>
                <a:lnTo>
                  <a:pt x="627446" y="1050290"/>
                </a:lnTo>
                <a:lnTo>
                  <a:pt x="646197" y="1049145"/>
                </a:lnTo>
                <a:lnTo>
                  <a:pt x="646637" y="1049234"/>
                </a:lnTo>
                <a:lnTo>
                  <a:pt x="637897" y="1050290"/>
                </a:lnTo>
                <a:close/>
              </a:path>
              <a:path w="3461384" h="1226820">
                <a:moveTo>
                  <a:pt x="656792" y="1051288"/>
                </a:moveTo>
                <a:lnTo>
                  <a:pt x="645615" y="1050290"/>
                </a:lnTo>
                <a:lnTo>
                  <a:pt x="637897" y="1050290"/>
                </a:lnTo>
                <a:lnTo>
                  <a:pt x="646637" y="1049234"/>
                </a:lnTo>
                <a:lnTo>
                  <a:pt x="656792" y="1051288"/>
                </a:lnTo>
                <a:close/>
              </a:path>
              <a:path w="3461384" h="1226820">
                <a:moveTo>
                  <a:pt x="720208" y="1074941"/>
                </a:moveTo>
                <a:lnTo>
                  <a:pt x="682784" y="1059180"/>
                </a:lnTo>
                <a:lnTo>
                  <a:pt x="658136" y="1051560"/>
                </a:lnTo>
                <a:lnTo>
                  <a:pt x="656792" y="1051288"/>
                </a:lnTo>
                <a:lnTo>
                  <a:pt x="674054" y="1052830"/>
                </a:lnTo>
                <a:lnTo>
                  <a:pt x="1439616" y="1052830"/>
                </a:lnTo>
                <a:lnTo>
                  <a:pt x="1429859" y="1060450"/>
                </a:lnTo>
                <a:lnTo>
                  <a:pt x="691334" y="1060450"/>
                </a:lnTo>
                <a:lnTo>
                  <a:pt x="711404" y="1070610"/>
                </a:lnTo>
                <a:lnTo>
                  <a:pt x="712175" y="1070909"/>
                </a:lnTo>
                <a:lnTo>
                  <a:pt x="720208" y="1074941"/>
                </a:lnTo>
                <a:close/>
              </a:path>
              <a:path w="3461384" h="1226820">
                <a:moveTo>
                  <a:pt x="576135" y="1066800"/>
                </a:moveTo>
                <a:lnTo>
                  <a:pt x="586282" y="1062990"/>
                </a:lnTo>
                <a:lnTo>
                  <a:pt x="606307" y="1056640"/>
                </a:lnTo>
                <a:lnTo>
                  <a:pt x="616455" y="1052830"/>
                </a:lnTo>
                <a:lnTo>
                  <a:pt x="600003" y="1059553"/>
                </a:lnTo>
                <a:lnTo>
                  <a:pt x="596362" y="1060450"/>
                </a:lnTo>
                <a:lnTo>
                  <a:pt x="576135" y="1066800"/>
                </a:lnTo>
                <a:close/>
              </a:path>
              <a:path w="3461384" h="1226820">
                <a:moveTo>
                  <a:pt x="600003" y="1059553"/>
                </a:moveTo>
                <a:lnTo>
                  <a:pt x="616455" y="1052830"/>
                </a:lnTo>
                <a:lnTo>
                  <a:pt x="627446" y="1052830"/>
                </a:lnTo>
                <a:lnTo>
                  <a:pt x="600003" y="1059553"/>
                </a:lnTo>
                <a:close/>
              </a:path>
              <a:path w="3461384" h="1226820">
                <a:moveTo>
                  <a:pt x="583137" y="1066800"/>
                </a:moveTo>
                <a:lnTo>
                  <a:pt x="576135" y="1066800"/>
                </a:lnTo>
                <a:lnTo>
                  <a:pt x="596362" y="1060450"/>
                </a:lnTo>
                <a:lnTo>
                  <a:pt x="600003" y="1059553"/>
                </a:lnTo>
                <a:lnTo>
                  <a:pt x="588487" y="1064260"/>
                </a:lnTo>
                <a:lnTo>
                  <a:pt x="583137" y="1066800"/>
                </a:lnTo>
                <a:close/>
              </a:path>
              <a:path w="3461384" h="1226820">
                <a:moveTo>
                  <a:pt x="1403667" y="1079500"/>
                </a:moveTo>
                <a:lnTo>
                  <a:pt x="730934" y="1079500"/>
                </a:lnTo>
                <a:lnTo>
                  <a:pt x="721203" y="1074420"/>
                </a:lnTo>
                <a:lnTo>
                  <a:pt x="712175" y="1070909"/>
                </a:lnTo>
                <a:lnTo>
                  <a:pt x="691334" y="1060450"/>
                </a:lnTo>
                <a:lnTo>
                  <a:pt x="1429859" y="1060450"/>
                </a:lnTo>
                <a:lnTo>
                  <a:pt x="1416849" y="1070610"/>
                </a:lnTo>
                <a:lnTo>
                  <a:pt x="1403667" y="1079500"/>
                </a:lnTo>
                <a:close/>
              </a:path>
              <a:path w="3461384" h="1226820">
                <a:moveTo>
                  <a:pt x="730934" y="1079500"/>
                </a:moveTo>
                <a:lnTo>
                  <a:pt x="720208" y="1074941"/>
                </a:lnTo>
                <a:lnTo>
                  <a:pt x="712175" y="1070909"/>
                </a:lnTo>
                <a:lnTo>
                  <a:pt x="721203" y="1074420"/>
                </a:lnTo>
                <a:lnTo>
                  <a:pt x="730934" y="1079500"/>
                </a:lnTo>
                <a:close/>
              </a:path>
              <a:path w="3461384" h="1226820">
                <a:moveTo>
                  <a:pt x="1077971" y="1176020"/>
                </a:moveTo>
                <a:lnTo>
                  <a:pt x="1034479" y="1176020"/>
                </a:lnTo>
                <a:lnTo>
                  <a:pt x="990852" y="1170940"/>
                </a:lnTo>
                <a:lnTo>
                  <a:pt x="950319" y="1164590"/>
                </a:lnTo>
                <a:lnTo>
                  <a:pt x="910663" y="1154430"/>
                </a:lnTo>
                <a:lnTo>
                  <a:pt x="871682" y="1143000"/>
                </a:lnTo>
                <a:lnTo>
                  <a:pt x="833173" y="1129030"/>
                </a:lnTo>
                <a:lnTo>
                  <a:pt x="797342" y="1112520"/>
                </a:lnTo>
                <a:lnTo>
                  <a:pt x="761984" y="1094740"/>
                </a:lnTo>
                <a:lnTo>
                  <a:pt x="726760" y="1078230"/>
                </a:lnTo>
                <a:lnTo>
                  <a:pt x="720208" y="1074941"/>
                </a:lnTo>
                <a:lnTo>
                  <a:pt x="730934" y="1079500"/>
                </a:lnTo>
                <a:lnTo>
                  <a:pt x="1403667" y="1079500"/>
                </a:lnTo>
                <a:lnTo>
                  <a:pt x="1331410" y="1121410"/>
                </a:lnTo>
                <a:lnTo>
                  <a:pt x="1291247" y="1139190"/>
                </a:lnTo>
                <a:lnTo>
                  <a:pt x="1249870" y="1153160"/>
                </a:lnTo>
                <a:lnTo>
                  <a:pt x="1207683" y="1163320"/>
                </a:lnTo>
                <a:lnTo>
                  <a:pt x="1165091" y="1169670"/>
                </a:lnTo>
                <a:lnTo>
                  <a:pt x="1121464" y="1173480"/>
                </a:lnTo>
                <a:lnTo>
                  <a:pt x="1077971" y="1176020"/>
                </a:lnTo>
                <a:close/>
              </a:path>
              <a:path w="3461384" h="1226820">
                <a:moveTo>
                  <a:pt x="511335" y="1107440"/>
                </a:moveTo>
                <a:lnTo>
                  <a:pt x="545895" y="1083310"/>
                </a:lnTo>
                <a:lnTo>
                  <a:pt x="524988" y="1099025"/>
                </a:lnTo>
                <a:lnTo>
                  <a:pt x="511335" y="1107440"/>
                </a:lnTo>
                <a:close/>
              </a:path>
              <a:path w="3461384" h="1226820">
                <a:moveTo>
                  <a:pt x="524988" y="1099025"/>
                </a:moveTo>
                <a:lnTo>
                  <a:pt x="545895" y="1083310"/>
                </a:lnTo>
                <a:lnTo>
                  <a:pt x="551038" y="1083310"/>
                </a:lnTo>
                <a:lnTo>
                  <a:pt x="536063" y="1092200"/>
                </a:lnTo>
                <a:lnTo>
                  <a:pt x="524988" y="1099025"/>
                </a:lnTo>
                <a:close/>
              </a:path>
              <a:path w="3461384" h="1226820">
                <a:moveTo>
                  <a:pt x="513794" y="1107440"/>
                </a:moveTo>
                <a:lnTo>
                  <a:pt x="511335" y="1107440"/>
                </a:lnTo>
                <a:lnTo>
                  <a:pt x="524988" y="1099025"/>
                </a:lnTo>
                <a:lnTo>
                  <a:pt x="513794" y="1107440"/>
                </a:lnTo>
                <a:close/>
              </a:path>
              <a:path w="3461384" h="1226820">
                <a:moveTo>
                  <a:pt x="432936" y="1184358"/>
                </a:moveTo>
                <a:lnTo>
                  <a:pt x="438616" y="1177290"/>
                </a:lnTo>
                <a:lnTo>
                  <a:pt x="439429" y="1177290"/>
                </a:lnTo>
                <a:lnTo>
                  <a:pt x="432936" y="1184358"/>
                </a:lnTo>
                <a:close/>
              </a:path>
              <a:path w="3461384" h="1226820">
                <a:moveTo>
                  <a:pt x="430884" y="1186789"/>
                </a:moveTo>
                <a:lnTo>
                  <a:pt x="432297" y="1185053"/>
                </a:lnTo>
                <a:lnTo>
                  <a:pt x="432936" y="1184358"/>
                </a:lnTo>
                <a:lnTo>
                  <a:pt x="431472" y="1186180"/>
                </a:lnTo>
                <a:lnTo>
                  <a:pt x="430884" y="1186789"/>
                </a:lnTo>
                <a:close/>
              </a:path>
              <a:path w="3461384" h="1226820">
                <a:moveTo>
                  <a:pt x="411742" y="1210310"/>
                </a:moveTo>
                <a:lnTo>
                  <a:pt x="409096" y="1210310"/>
                </a:lnTo>
                <a:lnTo>
                  <a:pt x="416645" y="1202690"/>
                </a:lnTo>
                <a:lnTo>
                  <a:pt x="422634" y="1195572"/>
                </a:lnTo>
                <a:lnTo>
                  <a:pt x="427026" y="1190792"/>
                </a:lnTo>
                <a:lnTo>
                  <a:pt x="430884" y="1186789"/>
                </a:lnTo>
                <a:lnTo>
                  <a:pt x="411742" y="1210310"/>
                </a:lnTo>
                <a:close/>
              </a:path>
              <a:path w="3461384" h="1226820">
                <a:moveTo>
                  <a:pt x="422634" y="1195572"/>
                </a:moveTo>
                <a:lnTo>
                  <a:pt x="424126" y="1193800"/>
                </a:lnTo>
                <a:lnTo>
                  <a:pt x="427026" y="1190792"/>
                </a:lnTo>
                <a:lnTo>
                  <a:pt x="422634" y="1195572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94880" y="0"/>
            <a:ext cx="2224405" cy="1581150"/>
          </a:xfrm>
          <a:custGeom>
            <a:avLst/>
            <a:gdLst/>
            <a:ahLst/>
            <a:cxnLst/>
            <a:rect l="l" t="t" r="r" b="b"/>
            <a:pathLst>
              <a:path w="2224405" h="1581150">
                <a:moveTo>
                  <a:pt x="185771" y="1580758"/>
                </a:moveTo>
                <a:lnTo>
                  <a:pt x="105519" y="1561474"/>
                </a:lnTo>
                <a:lnTo>
                  <a:pt x="65879" y="1535401"/>
                </a:lnTo>
                <a:lnTo>
                  <a:pt x="33559" y="1501007"/>
                </a:lnTo>
                <a:lnTo>
                  <a:pt x="10839" y="1460014"/>
                </a:lnTo>
                <a:lnTo>
                  <a:pt x="0" y="1414141"/>
                </a:lnTo>
                <a:lnTo>
                  <a:pt x="3319" y="1365108"/>
                </a:lnTo>
                <a:lnTo>
                  <a:pt x="14971" y="1316496"/>
                </a:lnTo>
                <a:lnTo>
                  <a:pt x="28311" y="1268385"/>
                </a:lnTo>
                <a:lnTo>
                  <a:pt x="43311" y="1220817"/>
                </a:lnTo>
                <a:lnTo>
                  <a:pt x="59948" y="1173833"/>
                </a:lnTo>
                <a:lnTo>
                  <a:pt x="78195" y="1127475"/>
                </a:lnTo>
                <a:lnTo>
                  <a:pt x="98027" y="1081783"/>
                </a:lnTo>
                <a:lnTo>
                  <a:pt x="119418" y="1036798"/>
                </a:lnTo>
                <a:lnTo>
                  <a:pt x="142342" y="992563"/>
                </a:lnTo>
                <a:lnTo>
                  <a:pt x="166775" y="949119"/>
                </a:lnTo>
                <a:lnTo>
                  <a:pt x="192691" y="906506"/>
                </a:lnTo>
                <a:lnTo>
                  <a:pt x="220064" y="864766"/>
                </a:lnTo>
                <a:lnTo>
                  <a:pt x="248868" y="823941"/>
                </a:lnTo>
                <a:lnTo>
                  <a:pt x="279078" y="784071"/>
                </a:lnTo>
                <a:lnTo>
                  <a:pt x="311865" y="744198"/>
                </a:lnTo>
                <a:lnTo>
                  <a:pt x="346056" y="705675"/>
                </a:lnTo>
                <a:lnTo>
                  <a:pt x="381598" y="668526"/>
                </a:lnTo>
                <a:lnTo>
                  <a:pt x="418437" y="632770"/>
                </a:lnTo>
                <a:lnTo>
                  <a:pt x="456522" y="598430"/>
                </a:lnTo>
                <a:lnTo>
                  <a:pt x="495798" y="565527"/>
                </a:lnTo>
                <a:lnTo>
                  <a:pt x="536212" y="534084"/>
                </a:lnTo>
                <a:lnTo>
                  <a:pt x="577712" y="504121"/>
                </a:lnTo>
                <a:lnTo>
                  <a:pt x="620244" y="475660"/>
                </a:lnTo>
                <a:lnTo>
                  <a:pt x="663755" y="448723"/>
                </a:lnTo>
                <a:lnTo>
                  <a:pt x="708193" y="423332"/>
                </a:lnTo>
                <a:lnTo>
                  <a:pt x="753503" y="399508"/>
                </a:lnTo>
                <a:lnTo>
                  <a:pt x="799634" y="377273"/>
                </a:lnTo>
                <a:lnTo>
                  <a:pt x="842327" y="358227"/>
                </a:lnTo>
                <a:lnTo>
                  <a:pt x="885223" y="341003"/>
                </a:lnTo>
                <a:lnTo>
                  <a:pt x="928524" y="325534"/>
                </a:lnTo>
                <a:lnTo>
                  <a:pt x="972433" y="311753"/>
                </a:lnTo>
                <a:lnTo>
                  <a:pt x="980173" y="258567"/>
                </a:lnTo>
                <a:lnTo>
                  <a:pt x="991153" y="205220"/>
                </a:lnTo>
                <a:lnTo>
                  <a:pt x="1005372" y="152274"/>
                </a:lnTo>
                <a:lnTo>
                  <a:pt x="1022832" y="100287"/>
                </a:lnTo>
                <a:lnTo>
                  <a:pt x="1043532" y="49821"/>
                </a:lnTo>
                <a:lnTo>
                  <a:pt x="1067472" y="1434"/>
                </a:lnTo>
                <a:lnTo>
                  <a:pt x="1068314" y="0"/>
                </a:lnTo>
                <a:lnTo>
                  <a:pt x="1560411" y="0"/>
                </a:lnTo>
                <a:lnTo>
                  <a:pt x="1546910" y="8094"/>
                </a:lnTo>
                <a:lnTo>
                  <a:pt x="1520799" y="25734"/>
                </a:lnTo>
                <a:lnTo>
                  <a:pt x="1470669" y="64794"/>
                </a:lnTo>
                <a:lnTo>
                  <a:pt x="1437099" y="101964"/>
                </a:lnTo>
                <a:lnTo>
                  <a:pt x="1407310" y="141834"/>
                </a:lnTo>
                <a:lnTo>
                  <a:pt x="1379950" y="194394"/>
                </a:lnTo>
                <a:lnTo>
                  <a:pt x="1356910" y="249113"/>
                </a:lnTo>
                <a:lnTo>
                  <a:pt x="1356190" y="250553"/>
                </a:lnTo>
                <a:lnTo>
                  <a:pt x="1356910" y="251273"/>
                </a:lnTo>
                <a:lnTo>
                  <a:pt x="1438144" y="251273"/>
                </a:lnTo>
                <a:lnTo>
                  <a:pt x="1460691" y="251780"/>
                </a:lnTo>
                <a:lnTo>
                  <a:pt x="1543170" y="257142"/>
                </a:lnTo>
                <a:lnTo>
                  <a:pt x="1590044" y="262741"/>
                </a:lnTo>
                <a:lnTo>
                  <a:pt x="1636501" y="270266"/>
                </a:lnTo>
                <a:lnTo>
                  <a:pt x="1682556" y="279756"/>
                </a:lnTo>
                <a:lnTo>
                  <a:pt x="1728220" y="291249"/>
                </a:lnTo>
                <a:lnTo>
                  <a:pt x="1773506" y="304782"/>
                </a:lnTo>
                <a:lnTo>
                  <a:pt x="1818427" y="320393"/>
                </a:lnTo>
                <a:lnTo>
                  <a:pt x="1865056" y="338983"/>
                </a:lnTo>
                <a:lnTo>
                  <a:pt x="1910906" y="360873"/>
                </a:lnTo>
                <a:lnTo>
                  <a:pt x="1955316" y="386003"/>
                </a:lnTo>
                <a:lnTo>
                  <a:pt x="1997626" y="414312"/>
                </a:lnTo>
                <a:lnTo>
                  <a:pt x="2037175" y="445742"/>
                </a:lnTo>
                <a:lnTo>
                  <a:pt x="2073305" y="480232"/>
                </a:lnTo>
                <a:lnTo>
                  <a:pt x="2107910" y="519112"/>
                </a:lnTo>
                <a:lnTo>
                  <a:pt x="2138465" y="559072"/>
                </a:lnTo>
                <a:lnTo>
                  <a:pt x="2165239" y="601732"/>
                </a:lnTo>
                <a:lnTo>
                  <a:pt x="2170844" y="613049"/>
                </a:lnTo>
                <a:lnTo>
                  <a:pt x="1413947" y="613049"/>
                </a:lnTo>
                <a:lnTo>
                  <a:pt x="1389310" y="613072"/>
                </a:lnTo>
                <a:lnTo>
                  <a:pt x="1364672" y="613634"/>
                </a:lnTo>
                <a:lnTo>
                  <a:pt x="1339630" y="614872"/>
                </a:lnTo>
                <a:lnTo>
                  <a:pt x="1341138" y="622330"/>
                </a:lnTo>
                <a:lnTo>
                  <a:pt x="1343883" y="637248"/>
                </a:lnTo>
                <a:lnTo>
                  <a:pt x="1345390" y="645111"/>
                </a:lnTo>
                <a:lnTo>
                  <a:pt x="1356168" y="683395"/>
                </a:lnTo>
                <a:lnTo>
                  <a:pt x="1360012" y="694791"/>
                </a:lnTo>
                <a:lnTo>
                  <a:pt x="985393" y="694791"/>
                </a:lnTo>
                <a:lnTo>
                  <a:pt x="935893" y="715761"/>
                </a:lnTo>
                <a:lnTo>
                  <a:pt x="887473" y="739431"/>
                </a:lnTo>
                <a:lnTo>
                  <a:pt x="843150" y="765426"/>
                </a:lnTo>
                <a:lnTo>
                  <a:pt x="800037" y="793252"/>
                </a:lnTo>
                <a:lnTo>
                  <a:pt x="758133" y="822841"/>
                </a:lnTo>
                <a:lnTo>
                  <a:pt x="717439" y="854124"/>
                </a:lnTo>
                <a:lnTo>
                  <a:pt x="677955" y="887030"/>
                </a:lnTo>
                <a:lnTo>
                  <a:pt x="644055" y="921410"/>
                </a:lnTo>
                <a:lnTo>
                  <a:pt x="611502" y="956843"/>
                </a:lnTo>
                <a:lnTo>
                  <a:pt x="580305" y="993320"/>
                </a:lnTo>
                <a:lnTo>
                  <a:pt x="550489" y="1030816"/>
                </a:lnTo>
                <a:lnTo>
                  <a:pt x="522073" y="1069313"/>
                </a:lnTo>
                <a:lnTo>
                  <a:pt x="495076" y="1108789"/>
                </a:lnTo>
                <a:lnTo>
                  <a:pt x="468534" y="1155088"/>
                </a:lnTo>
                <a:lnTo>
                  <a:pt x="444135" y="1202354"/>
                </a:lnTo>
                <a:lnTo>
                  <a:pt x="421775" y="1250519"/>
                </a:lnTo>
                <a:lnTo>
                  <a:pt x="401350" y="1299513"/>
                </a:lnTo>
                <a:lnTo>
                  <a:pt x="382747" y="1349304"/>
                </a:lnTo>
                <a:lnTo>
                  <a:pt x="372047" y="1388958"/>
                </a:lnTo>
                <a:lnTo>
                  <a:pt x="361877" y="1429188"/>
                </a:lnTo>
                <a:lnTo>
                  <a:pt x="351415" y="1463208"/>
                </a:lnTo>
                <a:lnTo>
                  <a:pt x="315100" y="1522337"/>
                </a:lnTo>
                <a:lnTo>
                  <a:pt x="257725" y="1563231"/>
                </a:lnTo>
                <a:lnTo>
                  <a:pt x="222558" y="1575437"/>
                </a:lnTo>
                <a:lnTo>
                  <a:pt x="185771" y="1580758"/>
                </a:lnTo>
                <a:close/>
              </a:path>
              <a:path w="2224405" h="1581150">
                <a:moveTo>
                  <a:pt x="1438144" y="251273"/>
                </a:moveTo>
                <a:lnTo>
                  <a:pt x="1356910" y="251273"/>
                </a:lnTo>
                <a:lnTo>
                  <a:pt x="1391684" y="250902"/>
                </a:lnTo>
                <a:lnTo>
                  <a:pt x="1426120" y="251003"/>
                </a:lnTo>
                <a:lnTo>
                  <a:pt x="1438144" y="251273"/>
                </a:lnTo>
                <a:close/>
              </a:path>
              <a:path w="2224405" h="1581150">
                <a:moveTo>
                  <a:pt x="2196580" y="984950"/>
                </a:moveTo>
                <a:lnTo>
                  <a:pt x="1673708" y="984950"/>
                </a:lnTo>
                <a:lnTo>
                  <a:pt x="1686780" y="984264"/>
                </a:lnTo>
                <a:lnTo>
                  <a:pt x="1699988" y="983240"/>
                </a:lnTo>
                <a:lnTo>
                  <a:pt x="1746067" y="973250"/>
                </a:lnTo>
                <a:lnTo>
                  <a:pt x="1786207" y="951290"/>
                </a:lnTo>
                <a:lnTo>
                  <a:pt x="1821847" y="917900"/>
                </a:lnTo>
                <a:lnTo>
                  <a:pt x="1846007" y="880550"/>
                </a:lnTo>
                <a:lnTo>
                  <a:pt x="1858364" y="840377"/>
                </a:lnTo>
                <a:lnTo>
                  <a:pt x="1859016" y="826011"/>
                </a:lnTo>
                <a:lnTo>
                  <a:pt x="1858747" y="818991"/>
                </a:lnTo>
                <a:lnTo>
                  <a:pt x="1845787" y="776871"/>
                </a:lnTo>
                <a:lnTo>
                  <a:pt x="1822747" y="744471"/>
                </a:lnTo>
                <a:lnTo>
                  <a:pt x="1784373" y="710957"/>
                </a:lnTo>
                <a:lnTo>
                  <a:pt x="1742231" y="685859"/>
                </a:lnTo>
                <a:lnTo>
                  <a:pt x="1683619" y="659354"/>
                </a:lnTo>
                <a:lnTo>
                  <a:pt x="1600381" y="634795"/>
                </a:lnTo>
                <a:lnTo>
                  <a:pt x="1546989" y="625042"/>
                </a:lnTo>
                <a:lnTo>
                  <a:pt x="1493057" y="618123"/>
                </a:lnTo>
                <a:lnTo>
                  <a:pt x="1438989" y="613432"/>
                </a:lnTo>
                <a:lnTo>
                  <a:pt x="1413947" y="613049"/>
                </a:lnTo>
                <a:lnTo>
                  <a:pt x="2170844" y="613049"/>
                </a:lnTo>
                <a:lnTo>
                  <a:pt x="2188504" y="648711"/>
                </a:lnTo>
                <a:lnTo>
                  <a:pt x="2204142" y="688795"/>
                </a:lnTo>
                <a:lnTo>
                  <a:pt x="2215324" y="730701"/>
                </a:lnTo>
                <a:lnTo>
                  <a:pt x="2221916" y="773552"/>
                </a:lnTo>
                <a:lnTo>
                  <a:pt x="2223784" y="816471"/>
                </a:lnTo>
                <a:lnTo>
                  <a:pt x="2221118" y="869818"/>
                </a:lnTo>
                <a:lnTo>
                  <a:pt x="2213794" y="921410"/>
                </a:lnTo>
                <a:lnTo>
                  <a:pt x="2201205" y="972192"/>
                </a:lnTo>
                <a:lnTo>
                  <a:pt x="2196580" y="984950"/>
                </a:lnTo>
                <a:close/>
              </a:path>
              <a:path w="2224405" h="1581150">
                <a:moveTo>
                  <a:pt x="1705419" y="1349304"/>
                </a:moveTo>
                <a:lnTo>
                  <a:pt x="1653726" y="1348936"/>
                </a:lnTo>
                <a:lnTo>
                  <a:pt x="1601971" y="1344060"/>
                </a:lnTo>
                <a:lnTo>
                  <a:pt x="1550694" y="1334889"/>
                </a:lnTo>
                <a:lnTo>
                  <a:pt x="1500437" y="1321637"/>
                </a:lnTo>
                <a:lnTo>
                  <a:pt x="1451742" y="1304519"/>
                </a:lnTo>
                <a:lnTo>
                  <a:pt x="1405150" y="1283748"/>
                </a:lnTo>
                <a:lnTo>
                  <a:pt x="1358199" y="1259054"/>
                </a:lnTo>
                <a:lnTo>
                  <a:pt x="1313102" y="1230739"/>
                </a:lnTo>
                <a:lnTo>
                  <a:pt x="1270280" y="1199150"/>
                </a:lnTo>
                <a:lnTo>
                  <a:pt x="1229790" y="1164368"/>
                </a:lnTo>
                <a:lnTo>
                  <a:pt x="1191933" y="1126651"/>
                </a:lnTo>
                <a:lnTo>
                  <a:pt x="1156947" y="1086213"/>
                </a:lnTo>
                <a:lnTo>
                  <a:pt x="1125072" y="1043270"/>
                </a:lnTo>
                <a:lnTo>
                  <a:pt x="1096062" y="996950"/>
                </a:lnTo>
                <a:lnTo>
                  <a:pt x="1070554" y="949372"/>
                </a:lnTo>
                <a:lnTo>
                  <a:pt x="1048257" y="900597"/>
                </a:lnTo>
                <a:lnTo>
                  <a:pt x="1028882" y="850688"/>
                </a:lnTo>
                <a:lnTo>
                  <a:pt x="1012139" y="799709"/>
                </a:lnTo>
                <a:lnTo>
                  <a:pt x="997740" y="747722"/>
                </a:lnTo>
                <a:lnTo>
                  <a:pt x="985393" y="694791"/>
                </a:lnTo>
                <a:lnTo>
                  <a:pt x="1360012" y="694791"/>
                </a:lnTo>
                <a:lnTo>
                  <a:pt x="1369041" y="721521"/>
                </a:lnTo>
                <a:lnTo>
                  <a:pt x="1383662" y="758612"/>
                </a:lnTo>
                <a:lnTo>
                  <a:pt x="1400110" y="794871"/>
                </a:lnTo>
                <a:lnTo>
                  <a:pt x="1429090" y="839061"/>
                </a:lnTo>
                <a:lnTo>
                  <a:pt x="1461309" y="880550"/>
                </a:lnTo>
                <a:lnTo>
                  <a:pt x="1494159" y="910250"/>
                </a:lnTo>
                <a:lnTo>
                  <a:pt x="1529709" y="936710"/>
                </a:lnTo>
                <a:lnTo>
                  <a:pt x="1566789" y="956060"/>
                </a:lnTo>
                <a:lnTo>
                  <a:pt x="1606028" y="972710"/>
                </a:lnTo>
                <a:lnTo>
                  <a:pt x="1656855" y="982936"/>
                </a:lnTo>
                <a:lnTo>
                  <a:pt x="1673708" y="984950"/>
                </a:lnTo>
                <a:lnTo>
                  <a:pt x="2196580" y="984950"/>
                </a:lnTo>
                <a:lnTo>
                  <a:pt x="2182744" y="1023110"/>
                </a:lnTo>
                <a:lnTo>
                  <a:pt x="2164924" y="1060639"/>
                </a:lnTo>
                <a:lnTo>
                  <a:pt x="2143325" y="1097089"/>
                </a:lnTo>
                <a:lnTo>
                  <a:pt x="2118755" y="1131649"/>
                </a:lnTo>
                <a:lnTo>
                  <a:pt x="2092025" y="1163509"/>
                </a:lnTo>
                <a:lnTo>
                  <a:pt x="2057379" y="1198828"/>
                </a:lnTo>
                <a:lnTo>
                  <a:pt x="2020402" y="1230784"/>
                </a:lnTo>
                <a:lnTo>
                  <a:pt x="1981372" y="1259139"/>
                </a:lnTo>
                <a:lnTo>
                  <a:pt x="1940196" y="1283928"/>
                </a:lnTo>
                <a:lnTo>
                  <a:pt x="1897029" y="1305005"/>
                </a:lnTo>
                <a:lnTo>
                  <a:pt x="1851963" y="1322268"/>
                </a:lnTo>
                <a:lnTo>
                  <a:pt x="1805091" y="1335616"/>
                </a:lnTo>
                <a:lnTo>
                  <a:pt x="1756507" y="1344948"/>
                </a:lnTo>
                <a:lnTo>
                  <a:pt x="1705419" y="1349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612214" y="1489724"/>
            <a:ext cx="8676005" cy="8789670"/>
            <a:chOff x="9612214" y="1489724"/>
            <a:chExt cx="8676005" cy="8789670"/>
          </a:xfrm>
        </p:grpSpPr>
        <p:sp>
          <p:nvSpPr>
            <p:cNvPr id="8" name="object 8"/>
            <p:cNvSpPr/>
            <p:nvPr/>
          </p:nvSpPr>
          <p:spPr>
            <a:xfrm>
              <a:off x="16755715" y="2255744"/>
              <a:ext cx="1035685" cy="1035685"/>
            </a:xfrm>
            <a:custGeom>
              <a:avLst/>
              <a:gdLst/>
              <a:ahLst/>
              <a:cxnLst/>
              <a:rect l="l" t="t" r="r" b="b"/>
              <a:pathLst>
                <a:path w="1035684" h="1035685">
                  <a:moveTo>
                    <a:pt x="517676" y="1035355"/>
                  </a:moveTo>
                  <a:lnTo>
                    <a:pt x="470674" y="1033232"/>
                  </a:lnTo>
                  <a:lnTo>
                    <a:pt x="424830" y="1026987"/>
                  </a:lnTo>
                  <a:lnTo>
                    <a:pt x="380330" y="1016805"/>
                  </a:lnTo>
                  <a:lnTo>
                    <a:pt x="337359" y="1002869"/>
                  </a:lnTo>
                  <a:lnTo>
                    <a:pt x="296102" y="985364"/>
                  </a:lnTo>
                  <a:lnTo>
                    <a:pt x="256744" y="964475"/>
                  </a:lnTo>
                  <a:lnTo>
                    <a:pt x="219471" y="940386"/>
                  </a:lnTo>
                  <a:lnTo>
                    <a:pt x="184467" y="913281"/>
                  </a:lnTo>
                  <a:lnTo>
                    <a:pt x="151918" y="883345"/>
                  </a:lnTo>
                  <a:lnTo>
                    <a:pt x="122010" y="850763"/>
                  </a:lnTo>
                  <a:lnTo>
                    <a:pt x="94926" y="815718"/>
                  </a:lnTo>
                  <a:lnTo>
                    <a:pt x="70852" y="778396"/>
                  </a:lnTo>
                  <a:lnTo>
                    <a:pt x="49974" y="738980"/>
                  </a:lnTo>
                  <a:lnTo>
                    <a:pt x="32477" y="697656"/>
                  </a:lnTo>
                  <a:lnTo>
                    <a:pt x="18546" y="654606"/>
                  </a:lnTo>
                  <a:lnTo>
                    <a:pt x="8366" y="610017"/>
                  </a:lnTo>
                  <a:lnTo>
                    <a:pt x="2122" y="564073"/>
                  </a:lnTo>
                  <a:lnTo>
                    <a:pt x="0" y="516957"/>
                  </a:lnTo>
                  <a:lnTo>
                    <a:pt x="2122" y="469961"/>
                  </a:lnTo>
                  <a:lnTo>
                    <a:pt x="8366" y="424136"/>
                  </a:lnTo>
                  <a:lnTo>
                    <a:pt x="18546" y="379664"/>
                  </a:lnTo>
                  <a:lnTo>
                    <a:pt x="32477" y="336731"/>
                  </a:lnTo>
                  <a:lnTo>
                    <a:pt x="49974" y="295519"/>
                  </a:lnTo>
                  <a:lnTo>
                    <a:pt x="70852" y="256212"/>
                  </a:lnTo>
                  <a:lnTo>
                    <a:pt x="94926" y="218994"/>
                  </a:lnTo>
                  <a:lnTo>
                    <a:pt x="122010" y="184048"/>
                  </a:lnTo>
                  <a:lnTo>
                    <a:pt x="151918" y="151559"/>
                  </a:lnTo>
                  <a:lnTo>
                    <a:pt x="184467" y="121710"/>
                  </a:lnTo>
                  <a:lnTo>
                    <a:pt x="219471" y="94684"/>
                  </a:lnTo>
                  <a:lnTo>
                    <a:pt x="256744" y="70666"/>
                  </a:lnTo>
                  <a:lnTo>
                    <a:pt x="296102" y="49839"/>
                  </a:lnTo>
                  <a:lnTo>
                    <a:pt x="337359" y="32387"/>
                  </a:lnTo>
                  <a:lnTo>
                    <a:pt x="380330" y="18493"/>
                  </a:lnTo>
                  <a:lnTo>
                    <a:pt x="424830" y="8341"/>
                  </a:lnTo>
                  <a:lnTo>
                    <a:pt x="470674" y="2116"/>
                  </a:lnTo>
                  <a:lnTo>
                    <a:pt x="517676" y="0"/>
                  </a:lnTo>
                  <a:lnTo>
                    <a:pt x="564785" y="2116"/>
                  </a:lnTo>
                  <a:lnTo>
                    <a:pt x="610711" y="8341"/>
                  </a:lnTo>
                  <a:lnTo>
                    <a:pt x="655272" y="18493"/>
                  </a:lnTo>
                  <a:lnTo>
                    <a:pt x="698283" y="32387"/>
                  </a:lnTo>
                  <a:lnTo>
                    <a:pt x="739563" y="49839"/>
                  </a:lnTo>
                  <a:lnTo>
                    <a:pt x="778927" y="70666"/>
                  </a:lnTo>
                  <a:lnTo>
                    <a:pt x="816194" y="94684"/>
                  </a:lnTo>
                  <a:lnTo>
                    <a:pt x="851181" y="121710"/>
                  </a:lnTo>
                  <a:lnTo>
                    <a:pt x="883703" y="151559"/>
                  </a:lnTo>
                  <a:lnTo>
                    <a:pt x="913579" y="184048"/>
                  </a:lnTo>
                  <a:lnTo>
                    <a:pt x="940626" y="218994"/>
                  </a:lnTo>
                  <a:lnTo>
                    <a:pt x="961939" y="251998"/>
                  </a:lnTo>
                  <a:lnTo>
                    <a:pt x="517676" y="251998"/>
                  </a:lnTo>
                  <a:lnTo>
                    <a:pt x="470285" y="256273"/>
                  </a:lnTo>
                  <a:lnTo>
                    <a:pt x="425584" y="268595"/>
                  </a:lnTo>
                  <a:lnTo>
                    <a:pt x="384343" y="288211"/>
                  </a:lnTo>
                  <a:lnTo>
                    <a:pt x="347334" y="314370"/>
                  </a:lnTo>
                  <a:lnTo>
                    <a:pt x="315327" y="346319"/>
                  </a:lnTo>
                  <a:lnTo>
                    <a:pt x="289091" y="383304"/>
                  </a:lnTo>
                  <a:lnTo>
                    <a:pt x="269397" y="424574"/>
                  </a:lnTo>
                  <a:lnTo>
                    <a:pt x="257016" y="469376"/>
                  </a:lnTo>
                  <a:lnTo>
                    <a:pt x="252718" y="516957"/>
                  </a:lnTo>
                  <a:lnTo>
                    <a:pt x="257016" y="564538"/>
                  </a:lnTo>
                  <a:lnTo>
                    <a:pt x="269397" y="609340"/>
                  </a:lnTo>
                  <a:lnTo>
                    <a:pt x="289091" y="650610"/>
                  </a:lnTo>
                  <a:lnTo>
                    <a:pt x="315327" y="687595"/>
                  </a:lnTo>
                  <a:lnTo>
                    <a:pt x="347334" y="719544"/>
                  </a:lnTo>
                  <a:lnTo>
                    <a:pt x="384343" y="745703"/>
                  </a:lnTo>
                  <a:lnTo>
                    <a:pt x="425584" y="765319"/>
                  </a:lnTo>
                  <a:lnTo>
                    <a:pt x="470285" y="777641"/>
                  </a:lnTo>
                  <a:lnTo>
                    <a:pt x="517676" y="781916"/>
                  </a:lnTo>
                  <a:lnTo>
                    <a:pt x="962393" y="781916"/>
                  </a:lnTo>
                  <a:lnTo>
                    <a:pt x="940626" y="815718"/>
                  </a:lnTo>
                  <a:lnTo>
                    <a:pt x="913579" y="850763"/>
                  </a:lnTo>
                  <a:lnTo>
                    <a:pt x="883703" y="883345"/>
                  </a:lnTo>
                  <a:lnTo>
                    <a:pt x="851181" y="913281"/>
                  </a:lnTo>
                  <a:lnTo>
                    <a:pt x="816194" y="940386"/>
                  </a:lnTo>
                  <a:lnTo>
                    <a:pt x="778927" y="964475"/>
                  </a:lnTo>
                  <a:lnTo>
                    <a:pt x="739563" y="985364"/>
                  </a:lnTo>
                  <a:lnTo>
                    <a:pt x="698283" y="1002869"/>
                  </a:lnTo>
                  <a:lnTo>
                    <a:pt x="655272" y="1016805"/>
                  </a:lnTo>
                  <a:lnTo>
                    <a:pt x="610711" y="1026987"/>
                  </a:lnTo>
                  <a:lnTo>
                    <a:pt x="564785" y="1033232"/>
                  </a:lnTo>
                  <a:lnTo>
                    <a:pt x="517676" y="1035355"/>
                  </a:lnTo>
                  <a:close/>
                </a:path>
                <a:path w="1035684" h="1035685">
                  <a:moveTo>
                    <a:pt x="962393" y="781916"/>
                  </a:moveTo>
                  <a:lnTo>
                    <a:pt x="517676" y="781916"/>
                  </a:lnTo>
                  <a:lnTo>
                    <a:pt x="565257" y="777641"/>
                  </a:lnTo>
                  <a:lnTo>
                    <a:pt x="610058" y="765319"/>
                  </a:lnTo>
                  <a:lnTo>
                    <a:pt x="651328" y="745703"/>
                  </a:lnTo>
                  <a:lnTo>
                    <a:pt x="688314" y="719544"/>
                  </a:lnTo>
                  <a:lnTo>
                    <a:pt x="720262" y="687595"/>
                  </a:lnTo>
                  <a:lnTo>
                    <a:pt x="746421" y="650610"/>
                  </a:lnTo>
                  <a:lnTo>
                    <a:pt x="766038" y="609340"/>
                  </a:lnTo>
                  <a:lnTo>
                    <a:pt x="778359" y="564538"/>
                  </a:lnTo>
                  <a:lnTo>
                    <a:pt x="782634" y="516957"/>
                  </a:lnTo>
                  <a:lnTo>
                    <a:pt x="778359" y="469376"/>
                  </a:lnTo>
                  <a:lnTo>
                    <a:pt x="766038" y="424574"/>
                  </a:lnTo>
                  <a:lnTo>
                    <a:pt x="746421" y="383304"/>
                  </a:lnTo>
                  <a:lnTo>
                    <a:pt x="720262" y="346319"/>
                  </a:lnTo>
                  <a:lnTo>
                    <a:pt x="688314" y="314370"/>
                  </a:lnTo>
                  <a:lnTo>
                    <a:pt x="651328" y="288211"/>
                  </a:lnTo>
                  <a:lnTo>
                    <a:pt x="610058" y="268595"/>
                  </a:lnTo>
                  <a:lnTo>
                    <a:pt x="565257" y="256273"/>
                  </a:lnTo>
                  <a:lnTo>
                    <a:pt x="517676" y="251998"/>
                  </a:lnTo>
                  <a:lnTo>
                    <a:pt x="961939" y="251998"/>
                  </a:lnTo>
                  <a:lnTo>
                    <a:pt x="985498" y="295519"/>
                  </a:lnTo>
                  <a:lnTo>
                    <a:pt x="1002957" y="336731"/>
                  </a:lnTo>
                  <a:lnTo>
                    <a:pt x="1016856" y="379664"/>
                  </a:lnTo>
                  <a:lnTo>
                    <a:pt x="1027010" y="424136"/>
                  </a:lnTo>
                  <a:lnTo>
                    <a:pt x="1033236" y="469961"/>
                  </a:lnTo>
                  <a:lnTo>
                    <a:pt x="1035352" y="516957"/>
                  </a:lnTo>
                  <a:lnTo>
                    <a:pt x="1033236" y="564073"/>
                  </a:lnTo>
                  <a:lnTo>
                    <a:pt x="1027010" y="610017"/>
                  </a:lnTo>
                  <a:lnTo>
                    <a:pt x="1016856" y="654606"/>
                  </a:lnTo>
                  <a:lnTo>
                    <a:pt x="1002957" y="697656"/>
                  </a:lnTo>
                  <a:lnTo>
                    <a:pt x="985498" y="738980"/>
                  </a:lnTo>
                  <a:lnTo>
                    <a:pt x="964659" y="778396"/>
                  </a:lnTo>
                  <a:lnTo>
                    <a:pt x="962393" y="781916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2214" y="1489724"/>
              <a:ext cx="7305674" cy="73056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416559" y="6329520"/>
              <a:ext cx="3871595" cy="3949700"/>
            </a:xfrm>
            <a:custGeom>
              <a:avLst/>
              <a:gdLst/>
              <a:ahLst/>
              <a:cxnLst/>
              <a:rect l="l" t="t" r="r" b="b"/>
              <a:pathLst>
                <a:path w="3871594" h="3949700">
                  <a:moveTo>
                    <a:pt x="2201715" y="1828800"/>
                  </a:moveTo>
                  <a:lnTo>
                    <a:pt x="1840282" y="1828800"/>
                  </a:lnTo>
                  <a:lnTo>
                    <a:pt x="1813770" y="1803400"/>
                  </a:lnTo>
                  <a:lnTo>
                    <a:pt x="1786386" y="1765300"/>
                  </a:lnTo>
                  <a:lnTo>
                    <a:pt x="1758323" y="1727200"/>
                  </a:lnTo>
                  <a:lnTo>
                    <a:pt x="1729769" y="1701800"/>
                  </a:lnTo>
                  <a:lnTo>
                    <a:pt x="1671957" y="1625600"/>
                  </a:lnTo>
                  <a:lnTo>
                    <a:pt x="1643078" y="1574800"/>
                  </a:lnTo>
                  <a:lnTo>
                    <a:pt x="1614473" y="1536700"/>
                  </a:lnTo>
                  <a:lnTo>
                    <a:pt x="1586332" y="1498600"/>
                  </a:lnTo>
                  <a:lnTo>
                    <a:pt x="1558845" y="1447800"/>
                  </a:lnTo>
                  <a:lnTo>
                    <a:pt x="1532203" y="1409700"/>
                  </a:lnTo>
                  <a:lnTo>
                    <a:pt x="1506597" y="1358900"/>
                  </a:lnTo>
                  <a:lnTo>
                    <a:pt x="1482217" y="1308100"/>
                  </a:lnTo>
                  <a:lnTo>
                    <a:pt x="1459254" y="1270000"/>
                  </a:lnTo>
                  <a:lnTo>
                    <a:pt x="1437898" y="1219200"/>
                  </a:lnTo>
                  <a:lnTo>
                    <a:pt x="1418341" y="1168400"/>
                  </a:lnTo>
                  <a:lnTo>
                    <a:pt x="1400773" y="1117600"/>
                  </a:lnTo>
                  <a:lnTo>
                    <a:pt x="1385385" y="1066800"/>
                  </a:lnTo>
                  <a:lnTo>
                    <a:pt x="1372367" y="1028700"/>
                  </a:lnTo>
                  <a:lnTo>
                    <a:pt x="1361910" y="977900"/>
                  </a:lnTo>
                  <a:lnTo>
                    <a:pt x="1354205" y="927100"/>
                  </a:lnTo>
                  <a:lnTo>
                    <a:pt x="1349442" y="876300"/>
                  </a:lnTo>
                  <a:lnTo>
                    <a:pt x="1347812" y="825500"/>
                  </a:lnTo>
                  <a:lnTo>
                    <a:pt x="1349134" y="762000"/>
                  </a:lnTo>
                  <a:lnTo>
                    <a:pt x="1353050" y="698500"/>
                  </a:lnTo>
                  <a:lnTo>
                    <a:pt x="1359479" y="647700"/>
                  </a:lnTo>
                  <a:lnTo>
                    <a:pt x="1368345" y="584200"/>
                  </a:lnTo>
                  <a:lnTo>
                    <a:pt x="1379568" y="533400"/>
                  </a:lnTo>
                  <a:lnTo>
                    <a:pt x="1393071" y="482600"/>
                  </a:lnTo>
                  <a:lnTo>
                    <a:pt x="1408774" y="431800"/>
                  </a:lnTo>
                  <a:lnTo>
                    <a:pt x="1426599" y="393700"/>
                  </a:lnTo>
                  <a:lnTo>
                    <a:pt x="1446469" y="342900"/>
                  </a:lnTo>
                  <a:lnTo>
                    <a:pt x="1468304" y="304800"/>
                  </a:lnTo>
                  <a:lnTo>
                    <a:pt x="1492026" y="266700"/>
                  </a:lnTo>
                  <a:lnTo>
                    <a:pt x="1517557" y="228600"/>
                  </a:lnTo>
                  <a:lnTo>
                    <a:pt x="1544818" y="203200"/>
                  </a:lnTo>
                  <a:lnTo>
                    <a:pt x="1573731" y="165100"/>
                  </a:lnTo>
                  <a:lnTo>
                    <a:pt x="1604218" y="139700"/>
                  </a:lnTo>
                  <a:lnTo>
                    <a:pt x="1636199" y="114300"/>
                  </a:lnTo>
                  <a:lnTo>
                    <a:pt x="1669598" y="88900"/>
                  </a:lnTo>
                  <a:lnTo>
                    <a:pt x="1704334" y="76200"/>
                  </a:lnTo>
                  <a:lnTo>
                    <a:pt x="1740331" y="50800"/>
                  </a:lnTo>
                  <a:lnTo>
                    <a:pt x="1815790" y="25400"/>
                  </a:lnTo>
                  <a:lnTo>
                    <a:pt x="1895348" y="0"/>
                  </a:lnTo>
                  <a:lnTo>
                    <a:pt x="2146648" y="0"/>
                  </a:lnTo>
                  <a:lnTo>
                    <a:pt x="2226206" y="25400"/>
                  </a:lnTo>
                  <a:lnTo>
                    <a:pt x="2301666" y="50800"/>
                  </a:lnTo>
                  <a:lnTo>
                    <a:pt x="2337662" y="76200"/>
                  </a:lnTo>
                  <a:lnTo>
                    <a:pt x="2372399" y="88900"/>
                  </a:lnTo>
                  <a:lnTo>
                    <a:pt x="2405797" y="114300"/>
                  </a:lnTo>
                  <a:lnTo>
                    <a:pt x="2437779" y="139700"/>
                  </a:lnTo>
                  <a:lnTo>
                    <a:pt x="2468266" y="165100"/>
                  </a:lnTo>
                  <a:lnTo>
                    <a:pt x="2497179" y="203200"/>
                  </a:lnTo>
                  <a:lnTo>
                    <a:pt x="2524440" y="228600"/>
                  </a:lnTo>
                  <a:lnTo>
                    <a:pt x="2549971" y="266700"/>
                  </a:lnTo>
                  <a:lnTo>
                    <a:pt x="2573693" y="304800"/>
                  </a:lnTo>
                  <a:lnTo>
                    <a:pt x="2595528" y="342900"/>
                  </a:lnTo>
                  <a:lnTo>
                    <a:pt x="2615397" y="393700"/>
                  </a:lnTo>
                  <a:lnTo>
                    <a:pt x="2633223" y="431800"/>
                  </a:lnTo>
                  <a:lnTo>
                    <a:pt x="2648926" y="482600"/>
                  </a:lnTo>
                  <a:lnTo>
                    <a:pt x="2662428" y="533400"/>
                  </a:lnTo>
                  <a:lnTo>
                    <a:pt x="2673652" y="584200"/>
                  </a:lnTo>
                  <a:lnTo>
                    <a:pt x="2682517" y="647700"/>
                  </a:lnTo>
                  <a:lnTo>
                    <a:pt x="2688947" y="698500"/>
                  </a:lnTo>
                  <a:lnTo>
                    <a:pt x="2692862" y="762000"/>
                  </a:lnTo>
                  <a:lnTo>
                    <a:pt x="2694185" y="825500"/>
                  </a:lnTo>
                  <a:lnTo>
                    <a:pt x="2692559" y="876300"/>
                  </a:lnTo>
                  <a:lnTo>
                    <a:pt x="2687807" y="927100"/>
                  </a:lnTo>
                  <a:lnTo>
                    <a:pt x="2680118" y="977900"/>
                  </a:lnTo>
                  <a:lnTo>
                    <a:pt x="2669683" y="1028700"/>
                  </a:lnTo>
                  <a:lnTo>
                    <a:pt x="2656691" y="1066800"/>
                  </a:lnTo>
                  <a:lnTo>
                    <a:pt x="2641332" y="1117600"/>
                  </a:lnTo>
                  <a:lnTo>
                    <a:pt x="2623794" y="1168400"/>
                  </a:lnTo>
                  <a:lnTo>
                    <a:pt x="2604269" y="1219200"/>
                  </a:lnTo>
                  <a:lnTo>
                    <a:pt x="2582944" y="1270000"/>
                  </a:lnTo>
                  <a:lnTo>
                    <a:pt x="2560011" y="1308100"/>
                  </a:lnTo>
                  <a:lnTo>
                    <a:pt x="2535658" y="1358900"/>
                  </a:lnTo>
                  <a:lnTo>
                    <a:pt x="2510075" y="1409700"/>
                  </a:lnTo>
                  <a:lnTo>
                    <a:pt x="2483452" y="1447800"/>
                  </a:lnTo>
                  <a:lnTo>
                    <a:pt x="2455978" y="1498600"/>
                  </a:lnTo>
                  <a:lnTo>
                    <a:pt x="2427843" y="1536700"/>
                  </a:lnTo>
                  <a:lnTo>
                    <a:pt x="2399236" y="1574800"/>
                  </a:lnTo>
                  <a:lnTo>
                    <a:pt x="2370348" y="1625600"/>
                  </a:lnTo>
                  <a:lnTo>
                    <a:pt x="2312484" y="1701800"/>
                  </a:lnTo>
                  <a:lnTo>
                    <a:pt x="2283887" y="1727200"/>
                  </a:lnTo>
                  <a:lnTo>
                    <a:pt x="2255767" y="1765300"/>
                  </a:lnTo>
                  <a:lnTo>
                    <a:pt x="2228313" y="1803400"/>
                  </a:lnTo>
                  <a:lnTo>
                    <a:pt x="2201715" y="1828800"/>
                  </a:lnTo>
                  <a:close/>
                </a:path>
                <a:path w="3871594" h="3949700">
                  <a:moveTo>
                    <a:pt x="932340" y="2679700"/>
                  </a:moveTo>
                  <a:lnTo>
                    <a:pt x="652462" y="2679700"/>
                  </a:lnTo>
                  <a:lnTo>
                    <a:pt x="596622" y="2667000"/>
                  </a:lnTo>
                  <a:lnTo>
                    <a:pt x="543309" y="2654300"/>
                  </a:lnTo>
                  <a:lnTo>
                    <a:pt x="492519" y="2641600"/>
                  </a:lnTo>
                  <a:lnTo>
                    <a:pt x="444247" y="2628900"/>
                  </a:lnTo>
                  <a:lnTo>
                    <a:pt x="398489" y="2603500"/>
                  </a:lnTo>
                  <a:lnTo>
                    <a:pt x="355241" y="2590800"/>
                  </a:lnTo>
                  <a:lnTo>
                    <a:pt x="314499" y="2565400"/>
                  </a:lnTo>
                  <a:lnTo>
                    <a:pt x="276258" y="2540000"/>
                  </a:lnTo>
                  <a:lnTo>
                    <a:pt x="240515" y="2514600"/>
                  </a:lnTo>
                  <a:lnTo>
                    <a:pt x="207265" y="2489200"/>
                  </a:lnTo>
                  <a:lnTo>
                    <a:pt x="176504" y="2463800"/>
                  </a:lnTo>
                  <a:lnTo>
                    <a:pt x="148228" y="2425700"/>
                  </a:lnTo>
                  <a:lnTo>
                    <a:pt x="122433" y="2400300"/>
                  </a:lnTo>
                  <a:lnTo>
                    <a:pt x="99114" y="2362200"/>
                  </a:lnTo>
                  <a:lnTo>
                    <a:pt x="78267" y="2324100"/>
                  </a:lnTo>
                  <a:lnTo>
                    <a:pt x="59889" y="2298700"/>
                  </a:lnTo>
                  <a:lnTo>
                    <a:pt x="43975" y="2260600"/>
                  </a:lnTo>
                  <a:lnTo>
                    <a:pt x="30520" y="2222500"/>
                  </a:lnTo>
                  <a:lnTo>
                    <a:pt x="19521" y="2184400"/>
                  </a:lnTo>
                  <a:lnTo>
                    <a:pt x="10974" y="2133600"/>
                  </a:lnTo>
                  <a:lnTo>
                    <a:pt x="4874" y="2095500"/>
                  </a:lnTo>
                  <a:lnTo>
                    <a:pt x="1217" y="2057400"/>
                  </a:lnTo>
                  <a:lnTo>
                    <a:pt x="0" y="2019300"/>
                  </a:lnTo>
                  <a:lnTo>
                    <a:pt x="1217" y="1968500"/>
                  </a:lnTo>
                  <a:lnTo>
                    <a:pt x="4874" y="1930400"/>
                  </a:lnTo>
                  <a:lnTo>
                    <a:pt x="10974" y="1892300"/>
                  </a:lnTo>
                  <a:lnTo>
                    <a:pt x="19521" y="1841500"/>
                  </a:lnTo>
                  <a:lnTo>
                    <a:pt x="30520" y="1803400"/>
                  </a:lnTo>
                  <a:lnTo>
                    <a:pt x="43975" y="1765300"/>
                  </a:lnTo>
                  <a:lnTo>
                    <a:pt x="59889" y="1727200"/>
                  </a:lnTo>
                  <a:lnTo>
                    <a:pt x="78267" y="1701800"/>
                  </a:lnTo>
                  <a:lnTo>
                    <a:pt x="99114" y="1663700"/>
                  </a:lnTo>
                  <a:lnTo>
                    <a:pt x="122433" y="1625600"/>
                  </a:lnTo>
                  <a:lnTo>
                    <a:pt x="148228" y="1600200"/>
                  </a:lnTo>
                  <a:lnTo>
                    <a:pt x="176504" y="1562100"/>
                  </a:lnTo>
                  <a:lnTo>
                    <a:pt x="207265" y="1536700"/>
                  </a:lnTo>
                  <a:lnTo>
                    <a:pt x="240515" y="1511300"/>
                  </a:lnTo>
                  <a:lnTo>
                    <a:pt x="276258" y="1485900"/>
                  </a:lnTo>
                  <a:lnTo>
                    <a:pt x="314499" y="1460500"/>
                  </a:lnTo>
                  <a:lnTo>
                    <a:pt x="355241" y="1435100"/>
                  </a:lnTo>
                  <a:lnTo>
                    <a:pt x="398489" y="1422400"/>
                  </a:lnTo>
                  <a:lnTo>
                    <a:pt x="444247" y="1397000"/>
                  </a:lnTo>
                  <a:lnTo>
                    <a:pt x="492519" y="1384300"/>
                  </a:lnTo>
                  <a:lnTo>
                    <a:pt x="543309" y="1371600"/>
                  </a:lnTo>
                  <a:lnTo>
                    <a:pt x="596622" y="1358900"/>
                  </a:lnTo>
                  <a:lnTo>
                    <a:pt x="652462" y="1346200"/>
                  </a:lnTo>
                  <a:lnTo>
                    <a:pt x="932340" y="1346200"/>
                  </a:lnTo>
                  <a:lnTo>
                    <a:pt x="1176513" y="1409700"/>
                  </a:lnTo>
                  <a:lnTo>
                    <a:pt x="1224761" y="1435100"/>
                  </a:lnTo>
                  <a:lnTo>
                    <a:pt x="1272577" y="1447800"/>
                  </a:lnTo>
                  <a:lnTo>
                    <a:pt x="1366514" y="1498600"/>
                  </a:lnTo>
                  <a:lnTo>
                    <a:pt x="1412432" y="1524000"/>
                  </a:lnTo>
                  <a:lnTo>
                    <a:pt x="1457516" y="1549400"/>
                  </a:lnTo>
                  <a:lnTo>
                    <a:pt x="1501665" y="1574800"/>
                  </a:lnTo>
                  <a:lnTo>
                    <a:pt x="1544778" y="1612900"/>
                  </a:lnTo>
                  <a:lnTo>
                    <a:pt x="1586754" y="1638300"/>
                  </a:lnTo>
                  <a:lnTo>
                    <a:pt x="1627492" y="1663700"/>
                  </a:lnTo>
                  <a:lnTo>
                    <a:pt x="1666891" y="1689100"/>
                  </a:lnTo>
                  <a:lnTo>
                    <a:pt x="1704852" y="1727200"/>
                  </a:lnTo>
                  <a:lnTo>
                    <a:pt x="1741272" y="1752600"/>
                  </a:lnTo>
                  <a:lnTo>
                    <a:pt x="1776051" y="1778000"/>
                  </a:lnTo>
                  <a:lnTo>
                    <a:pt x="1809088" y="1803400"/>
                  </a:lnTo>
                  <a:lnTo>
                    <a:pt x="1840282" y="1828800"/>
                  </a:lnTo>
                  <a:lnTo>
                    <a:pt x="3871440" y="1828800"/>
                  </a:lnTo>
                  <a:lnTo>
                    <a:pt x="3871440" y="2197100"/>
                  </a:lnTo>
                  <a:lnTo>
                    <a:pt x="1840282" y="2197100"/>
                  </a:lnTo>
                  <a:lnTo>
                    <a:pt x="1809088" y="2222500"/>
                  </a:lnTo>
                  <a:lnTo>
                    <a:pt x="1776051" y="2247900"/>
                  </a:lnTo>
                  <a:lnTo>
                    <a:pt x="1741272" y="2273300"/>
                  </a:lnTo>
                  <a:lnTo>
                    <a:pt x="1704852" y="2298700"/>
                  </a:lnTo>
                  <a:lnTo>
                    <a:pt x="1666891" y="2336800"/>
                  </a:lnTo>
                  <a:lnTo>
                    <a:pt x="1627492" y="2362200"/>
                  </a:lnTo>
                  <a:lnTo>
                    <a:pt x="1586754" y="2387600"/>
                  </a:lnTo>
                  <a:lnTo>
                    <a:pt x="1544778" y="2425700"/>
                  </a:lnTo>
                  <a:lnTo>
                    <a:pt x="1501665" y="2451100"/>
                  </a:lnTo>
                  <a:lnTo>
                    <a:pt x="1457516" y="2476500"/>
                  </a:lnTo>
                  <a:lnTo>
                    <a:pt x="1412432" y="2501900"/>
                  </a:lnTo>
                  <a:lnTo>
                    <a:pt x="1319862" y="2552700"/>
                  </a:lnTo>
                  <a:lnTo>
                    <a:pt x="1272577" y="2578100"/>
                  </a:lnTo>
                  <a:lnTo>
                    <a:pt x="1224761" y="2590800"/>
                  </a:lnTo>
                  <a:lnTo>
                    <a:pt x="1176513" y="2616200"/>
                  </a:lnTo>
                  <a:lnTo>
                    <a:pt x="1127936" y="2628900"/>
                  </a:lnTo>
                  <a:lnTo>
                    <a:pt x="1079129" y="2654300"/>
                  </a:lnTo>
                  <a:lnTo>
                    <a:pt x="1030193" y="2667000"/>
                  </a:lnTo>
                  <a:lnTo>
                    <a:pt x="981230" y="2667000"/>
                  </a:lnTo>
                  <a:lnTo>
                    <a:pt x="932340" y="2679700"/>
                  </a:lnTo>
                  <a:close/>
                </a:path>
                <a:path w="3871594" h="3949700">
                  <a:moveTo>
                    <a:pt x="3871440" y="1828800"/>
                  </a:moveTo>
                  <a:lnTo>
                    <a:pt x="2201715" y="1828800"/>
                  </a:lnTo>
                  <a:lnTo>
                    <a:pt x="2232823" y="1803400"/>
                  </a:lnTo>
                  <a:lnTo>
                    <a:pt x="2265790" y="1778000"/>
                  </a:lnTo>
                  <a:lnTo>
                    <a:pt x="2300512" y="1752600"/>
                  </a:lnTo>
                  <a:lnTo>
                    <a:pt x="2336889" y="1727200"/>
                  </a:lnTo>
                  <a:lnTo>
                    <a:pt x="2374818" y="1689100"/>
                  </a:lnTo>
                  <a:lnTo>
                    <a:pt x="2414197" y="1663700"/>
                  </a:lnTo>
                  <a:lnTo>
                    <a:pt x="2454925" y="1638300"/>
                  </a:lnTo>
                  <a:lnTo>
                    <a:pt x="2496899" y="1612900"/>
                  </a:lnTo>
                  <a:lnTo>
                    <a:pt x="2540019" y="1574800"/>
                  </a:lnTo>
                  <a:lnTo>
                    <a:pt x="2584180" y="1549400"/>
                  </a:lnTo>
                  <a:lnTo>
                    <a:pt x="2629283" y="1524000"/>
                  </a:lnTo>
                  <a:lnTo>
                    <a:pt x="2675225" y="1498600"/>
                  </a:lnTo>
                  <a:lnTo>
                    <a:pt x="2769218" y="1447800"/>
                  </a:lnTo>
                  <a:lnTo>
                    <a:pt x="2817065" y="1435100"/>
                  </a:lnTo>
                  <a:lnTo>
                    <a:pt x="2865344" y="1409700"/>
                  </a:lnTo>
                  <a:lnTo>
                    <a:pt x="3109642" y="1346200"/>
                  </a:lnTo>
                  <a:lnTo>
                    <a:pt x="3389898" y="1346200"/>
                  </a:lnTo>
                  <a:lnTo>
                    <a:pt x="3445804" y="1358900"/>
                  </a:lnTo>
                  <a:lnTo>
                    <a:pt x="3499160" y="1371600"/>
                  </a:lnTo>
                  <a:lnTo>
                    <a:pt x="3549970" y="1384300"/>
                  </a:lnTo>
                  <a:lnTo>
                    <a:pt x="3598243" y="1397000"/>
                  </a:lnTo>
                  <a:lnTo>
                    <a:pt x="3643982" y="1422400"/>
                  </a:lnTo>
                  <a:lnTo>
                    <a:pt x="3687196" y="1435100"/>
                  </a:lnTo>
                  <a:lnTo>
                    <a:pt x="3727890" y="1460500"/>
                  </a:lnTo>
                  <a:lnTo>
                    <a:pt x="3766069" y="1485900"/>
                  </a:lnTo>
                  <a:lnTo>
                    <a:pt x="3801741" y="1511300"/>
                  </a:lnTo>
                  <a:lnTo>
                    <a:pt x="3834912" y="1536700"/>
                  </a:lnTo>
                  <a:lnTo>
                    <a:pt x="3865587" y="1562100"/>
                  </a:lnTo>
                  <a:lnTo>
                    <a:pt x="3871440" y="1574800"/>
                  </a:lnTo>
                  <a:lnTo>
                    <a:pt x="3871440" y="1828800"/>
                  </a:lnTo>
                  <a:close/>
                </a:path>
                <a:path w="3871594" h="3949700">
                  <a:moveTo>
                    <a:pt x="2346839" y="3949700"/>
                  </a:moveTo>
                  <a:lnTo>
                    <a:pt x="1695158" y="3949700"/>
                  </a:lnTo>
                  <a:lnTo>
                    <a:pt x="1669598" y="3937000"/>
                  </a:lnTo>
                  <a:lnTo>
                    <a:pt x="1636199" y="3911600"/>
                  </a:lnTo>
                  <a:lnTo>
                    <a:pt x="1604218" y="3886200"/>
                  </a:lnTo>
                  <a:lnTo>
                    <a:pt x="1573731" y="3860800"/>
                  </a:lnTo>
                  <a:lnTo>
                    <a:pt x="1544818" y="3822700"/>
                  </a:lnTo>
                  <a:lnTo>
                    <a:pt x="1517557" y="3797300"/>
                  </a:lnTo>
                  <a:lnTo>
                    <a:pt x="1492026" y="3759200"/>
                  </a:lnTo>
                  <a:lnTo>
                    <a:pt x="1468304" y="3721100"/>
                  </a:lnTo>
                  <a:lnTo>
                    <a:pt x="1446469" y="3683000"/>
                  </a:lnTo>
                  <a:lnTo>
                    <a:pt x="1426599" y="3632200"/>
                  </a:lnTo>
                  <a:lnTo>
                    <a:pt x="1408774" y="3594100"/>
                  </a:lnTo>
                  <a:lnTo>
                    <a:pt x="1393071" y="3543300"/>
                  </a:lnTo>
                  <a:lnTo>
                    <a:pt x="1379568" y="3492500"/>
                  </a:lnTo>
                  <a:lnTo>
                    <a:pt x="1368345" y="3441700"/>
                  </a:lnTo>
                  <a:lnTo>
                    <a:pt x="1359479" y="3378200"/>
                  </a:lnTo>
                  <a:lnTo>
                    <a:pt x="1353050" y="3327400"/>
                  </a:lnTo>
                  <a:lnTo>
                    <a:pt x="1349134" y="3263900"/>
                  </a:lnTo>
                  <a:lnTo>
                    <a:pt x="1347812" y="3200400"/>
                  </a:lnTo>
                  <a:lnTo>
                    <a:pt x="1349442" y="3149600"/>
                  </a:lnTo>
                  <a:lnTo>
                    <a:pt x="1354205" y="3098800"/>
                  </a:lnTo>
                  <a:lnTo>
                    <a:pt x="1361910" y="3048000"/>
                  </a:lnTo>
                  <a:lnTo>
                    <a:pt x="1372367" y="3009900"/>
                  </a:lnTo>
                  <a:lnTo>
                    <a:pt x="1385385" y="2959100"/>
                  </a:lnTo>
                  <a:lnTo>
                    <a:pt x="1400773" y="2908300"/>
                  </a:lnTo>
                  <a:lnTo>
                    <a:pt x="1418341" y="2857500"/>
                  </a:lnTo>
                  <a:lnTo>
                    <a:pt x="1437898" y="2806700"/>
                  </a:lnTo>
                  <a:lnTo>
                    <a:pt x="1459254" y="2755900"/>
                  </a:lnTo>
                  <a:lnTo>
                    <a:pt x="1482217" y="2717800"/>
                  </a:lnTo>
                  <a:lnTo>
                    <a:pt x="1506597" y="2667000"/>
                  </a:lnTo>
                  <a:lnTo>
                    <a:pt x="1532203" y="2616200"/>
                  </a:lnTo>
                  <a:lnTo>
                    <a:pt x="1558845" y="2578100"/>
                  </a:lnTo>
                  <a:lnTo>
                    <a:pt x="1586332" y="2527300"/>
                  </a:lnTo>
                  <a:lnTo>
                    <a:pt x="1614473" y="2489200"/>
                  </a:lnTo>
                  <a:lnTo>
                    <a:pt x="1643078" y="2451100"/>
                  </a:lnTo>
                  <a:lnTo>
                    <a:pt x="1671957" y="2413000"/>
                  </a:lnTo>
                  <a:lnTo>
                    <a:pt x="1700917" y="2362200"/>
                  </a:lnTo>
                  <a:lnTo>
                    <a:pt x="1729769" y="2324100"/>
                  </a:lnTo>
                  <a:lnTo>
                    <a:pt x="1758323" y="2298700"/>
                  </a:lnTo>
                  <a:lnTo>
                    <a:pt x="1786386" y="2260600"/>
                  </a:lnTo>
                  <a:lnTo>
                    <a:pt x="1813770" y="2222500"/>
                  </a:lnTo>
                  <a:lnTo>
                    <a:pt x="1840282" y="2197100"/>
                  </a:lnTo>
                  <a:lnTo>
                    <a:pt x="2201715" y="2197100"/>
                  </a:lnTo>
                  <a:lnTo>
                    <a:pt x="2228313" y="2222500"/>
                  </a:lnTo>
                  <a:lnTo>
                    <a:pt x="2255767" y="2260600"/>
                  </a:lnTo>
                  <a:lnTo>
                    <a:pt x="2283887" y="2298700"/>
                  </a:lnTo>
                  <a:lnTo>
                    <a:pt x="2312484" y="2324100"/>
                  </a:lnTo>
                  <a:lnTo>
                    <a:pt x="2341367" y="2362200"/>
                  </a:lnTo>
                  <a:lnTo>
                    <a:pt x="2370348" y="2413000"/>
                  </a:lnTo>
                  <a:lnTo>
                    <a:pt x="2399236" y="2451100"/>
                  </a:lnTo>
                  <a:lnTo>
                    <a:pt x="2427843" y="2489200"/>
                  </a:lnTo>
                  <a:lnTo>
                    <a:pt x="2455978" y="2527300"/>
                  </a:lnTo>
                  <a:lnTo>
                    <a:pt x="2483452" y="2578100"/>
                  </a:lnTo>
                  <a:lnTo>
                    <a:pt x="2510075" y="2616200"/>
                  </a:lnTo>
                  <a:lnTo>
                    <a:pt x="2535658" y="2667000"/>
                  </a:lnTo>
                  <a:lnTo>
                    <a:pt x="2560011" y="2717800"/>
                  </a:lnTo>
                  <a:lnTo>
                    <a:pt x="2582944" y="2755900"/>
                  </a:lnTo>
                  <a:lnTo>
                    <a:pt x="2604269" y="2806700"/>
                  </a:lnTo>
                  <a:lnTo>
                    <a:pt x="2623794" y="2857500"/>
                  </a:lnTo>
                  <a:lnTo>
                    <a:pt x="2641332" y="2908300"/>
                  </a:lnTo>
                  <a:lnTo>
                    <a:pt x="2656691" y="2959100"/>
                  </a:lnTo>
                  <a:lnTo>
                    <a:pt x="2669683" y="3009900"/>
                  </a:lnTo>
                  <a:lnTo>
                    <a:pt x="2680118" y="3048000"/>
                  </a:lnTo>
                  <a:lnTo>
                    <a:pt x="2687807" y="3098800"/>
                  </a:lnTo>
                  <a:lnTo>
                    <a:pt x="2692559" y="3149600"/>
                  </a:lnTo>
                  <a:lnTo>
                    <a:pt x="2694185" y="3200400"/>
                  </a:lnTo>
                  <a:lnTo>
                    <a:pt x="2692862" y="3263900"/>
                  </a:lnTo>
                  <a:lnTo>
                    <a:pt x="2688947" y="3327400"/>
                  </a:lnTo>
                  <a:lnTo>
                    <a:pt x="2682517" y="3378200"/>
                  </a:lnTo>
                  <a:lnTo>
                    <a:pt x="2673652" y="3441700"/>
                  </a:lnTo>
                  <a:lnTo>
                    <a:pt x="2662428" y="3492500"/>
                  </a:lnTo>
                  <a:lnTo>
                    <a:pt x="2648926" y="3543300"/>
                  </a:lnTo>
                  <a:lnTo>
                    <a:pt x="2633223" y="3594100"/>
                  </a:lnTo>
                  <a:lnTo>
                    <a:pt x="2615397" y="3632200"/>
                  </a:lnTo>
                  <a:lnTo>
                    <a:pt x="2595528" y="3683000"/>
                  </a:lnTo>
                  <a:lnTo>
                    <a:pt x="2573693" y="3721100"/>
                  </a:lnTo>
                  <a:lnTo>
                    <a:pt x="2549971" y="3759200"/>
                  </a:lnTo>
                  <a:lnTo>
                    <a:pt x="2524440" y="3797300"/>
                  </a:lnTo>
                  <a:lnTo>
                    <a:pt x="2497179" y="3822700"/>
                  </a:lnTo>
                  <a:lnTo>
                    <a:pt x="2468266" y="3860800"/>
                  </a:lnTo>
                  <a:lnTo>
                    <a:pt x="2437779" y="3886200"/>
                  </a:lnTo>
                  <a:lnTo>
                    <a:pt x="2405797" y="3911600"/>
                  </a:lnTo>
                  <a:lnTo>
                    <a:pt x="2372399" y="3937000"/>
                  </a:lnTo>
                  <a:lnTo>
                    <a:pt x="2346839" y="3949700"/>
                  </a:lnTo>
                  <a:close/>
                </a:path>
                <a:path w="3871594" h="3949700">
                  <a:moveTo>
                    <a:pt x="3389898" y="2679700"/>
                  </a:moveTo>
                  <a:lnTo>
                    <a:pt x="3109642" y="2679700"/>
                  </a:lnTo>
                  <a:lnTo>
                    <a:pt x="3060735" y="2667000"/>
                  </a:lnTo>
                  <a:lnTo>
                    <a:pt x="3011750" y="2667000"/>
                  </a:lnTo>
                  <a:lnTo>
                    <a:pt x="2962788" y="2654300"/>
                  </a:lnTo>
                  <a:lnTo>
                    <a:pt x="2913952" y="2628900"/>
                  </a:lnTo>
                  <a:lnTo>
                    <a:pt x="2865344" y="2616200"/>
                  </a:lnTo>
                  <a:lnTo>
                    <a:pt x="2817065" y="2590800"/>
                  </a:lnTo>
                  <a:lnTo>
                    <a:pt x="2769218" y="2578100"/>
                  </a:lnTo>
                  <a:lnTo>
                    <a:pt x="2721904" y="2552700"/>
                  </a:lnTo>
                  <a:lnTo>
                    <a:pt x="2629283" y="2501900"/>
                  </a:lnTo>
                  <a:lnTo>
                    <a:pt x="2584180" y="2476500"/>
                  </a:lnTo>
                  <a:lnTo>
                    <a:pt x="2540019" y="2451100"/>
                  </a:lnTo>
                  <a:lnTo>
                    <a:pt x="2496899" y="2425700"/>
                  </a:lnTo>
                  <a:lnTo>
                    <a:pt x="2454925" y="2387600"/>
                  </a:lnTo>
                  <a:lnTo>
                    <a:pt x="2414197" y="2362200"/>
                  </a:lnTo>
                  <a:lnTo>
                    <a:pt x="2374818" y="2336800"/>
                  </a:lnTo>
                  <a:lnTo>
                    <a:pt x="2336889" y="2298700"/>
                  </a:lnTo>
                  <a:lnTo>
                    <a:pt x="2300512" y="2273300"/>
                  </a:lnTo>
                  <a:lnTo>
                    <a:pt x="2265790" y="2247900"/>
                  </a:lnTo>
                  <a:lnTo>
                    <a:pt x="2232823" y="2222500"/>
                  </a:lnTo>
                  <a:lnTo>
                    <a:pt x="2201715" y="2197100"/>
                  </a:lnTo>
                  <a:lnTo>
                    <a:pt x="3871440" y="2197100"/>
                  </a:lnTo>
                  <a:lnTo>
                    <a:pt x="3871440" y="2451100"/>
                  </a:lnTo>
                  <a:lnTo>
                    <a:pt x="3865587" y="2463800"/>
                  </a:lnTo>
                  <a:lnTo>
                    <a:pt x="3834912" y="2489200"/>
                  </a:lnTo>
                  <a:lnTo>
                    <a:pt x="3801741" y="2514600"/>
                  </a:lnTo>
                  <a:lnTo>
                    <a:pt x="3766069" y="2540000"/>
                  </a:lnTo>
                  <a:lnTo>
                    <a:pt x="3727890" y="2565400"/>
                  </a:lnTo>
                  <a:lnTo>
                    <a:pt x="3687196" y="2590800"/>
                  </a:lnTo>
                  <a:lnTo>
                    <a:pt x="3643982" y="2603500"/>
                  </a:lnTo>
                  <a:lnTo>
                    <a:pt x="3598243" y="2628900"/>
                  </a:lnTo>
                  <a:lnTo>
                    <a:pt x="3549970" y="2641600"/>
                  </a:lnTo>
                  <a:lnTo>
                    <a:pt x="3499160" y="2654300"/>
                  </a:lnTo>
                  <a:lnTo>
                    <a:pt x="3445804" y="2667000"/>
                  </a:lnTo>
                  <a:lnTo>
                    <a:pt x="3389898" y="2679700"/>
                  </a:lnTo>
                  <a:close/>
                </a:path>
                <a:path w="3871594" h="3949700">
                  <a:moveTo>
                    <a:pt x="835182" y="2692400"/>
                  </a:moveTo>
                  <a:lnTo>
                    <a:pt x="771738" y="2679700"/>
                  </a:lnTo>
                  <a:lnTo>
                    <a:pt x="883623" y="2679700"/>
                  </a:lnTo>
                  <a:lnTo>
                    <a:pt x="835182" y="2692400"/>
                  </a:lnTo>
                  <a:close/>
                </a:path>
                <a:path w="3871594" h="3949700">
                  <a:moveTo>
                    <a:pt x="3206815" y="2692400"/>
                  </a:moveTo>
                  <a:lnTo>
                    <a:pt x="3158369" y="2679700"/>
                  </a:lnTo>
                  <a:lnTo>
                    <a:pt x="3270410" y="2679700"/>
                  </a:lnTo>
                  <a:lnTo>
                    <a:pt x="3206815" y="2692400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65626" y="1732994"/>
            <a:ext cx="8346226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560" dirty="0"/>
              <a:t>Problem</a:t>
            </a:r>
            <a:r>
              <a:rPr b="1" spc="275" dirty="0"/>
              <a:t> </a:t>
            </a:r>
            <a:r>
              <a:rPr b="1" spc="620" dirty="0"/>
              <a:t>Statement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832647" y="3219938"/>
            <a:ext cx="8190230" cy="4615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373380" algn="just">
              <a:lnSpc>
                <a:spcPct val="100699"/>
              </a:lnSpc>
              <a:spcBef>
                <a:spcPts val="114"/>
              </a:spcBef>
            </a:pPr>
            <a:r>
              <a:rPr lang="en-IN" b="1" spc="45" dirty="0"/>
              <a:t>Overwhelming</a:t>
            </a:r>
            <a:r>
              <a:rPr lang="en-IN" b="1" spc="-170" dirty="0"/>
              <a:t> </a:t>
            </a:r>
            <a:r>
              <a:rPr lang="en-IN" b="1" spc="120" dirty="0"/>
              <a:t>amount</a:t>
            </a:r>
            <a:r>
              <a:rPr lang="en-IN" b="1" spc="-165" dirty="0"/>
              <a:t> </a:t>
            </a:r>
            <a:r>
              <a:rPr lang="en-IN" b="1" dirty="0"/>
              <a:t>of</a:t>
            </a:r>
            <a:r>
              <a:rPr lang="en-IN" b="1" spc="-165" dirty="0"/>
              <a:t> </a:t>
            </a:r>
            <a:r>
              <a:rPr lang="en-IN" b="1" spc="-10" dirty="0"/>
              <a:t>content</a:t>
            </a:r>
            <a:r>
              <a:rPr b="1" spc="-10" dirty="0"/>
              <a:t>:</a:t>
            </a:r>
            <a:r>
              <a:rPr b="1" spc="-170" dirty="0"/>
              <a:t> </a:t>
            </a:r>
            <a:r>
              <a:rPr spc="110" dirty="0"/>
              <a:t>Users</a:t>
            </a:r>
            <a:r>
              <a:rPr spc="-165" dirty="0"/>
              <a:t> </a:t>
            </a:r>
            <a:r>
              <a:rPr spc="105" dirty="0"/>
              <a:t>may</a:t>
            </a:r>
            <a:r>
              <a:rPr spc="-165" dirty="0"/>
              <a:t> </a:t>
            </a:r>
            <a:r>
              <a:rPr spc="-20" dirty="0"/>
              <a:t>feel </a:t>
            </a:r>
            <a:r>
              <a:rPr dirty="0"/>
              <a:t>overwhelmed</a:t>
            </a:r>
            <a:r>
              <a:rPr spc="-110" dirty="0"/>
              <a:t> </a:t>
            </a:r>
            <a:r>
              <a:rPr dirty="0"/>
              <a:t>by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spc="55" dirty="0"/>
              <a:t>sheer</a:t>
            </a:r>
            <a:r>
              <a:rPr spc="-105" dirty="0"/>
              <a:t> </a:t>
            </a:r>
            <a:r>
              <a:rPr spc="75" dirty="0"/>
              <a:t>volume</a:t>
            </a:r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50" dirty="0"/>
              <a:t>information </a:t>
            </a:r>
            <a:r>
              <a:rPr spc="-10" dirty="0"/>
              <a:t>available.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 b="1" dirty="0"/>
          </a:p>
          <a:p>
            <a:pPr marL="12700" marR="445134" algn="just">
              <a:lnSpc>
                <a:spcPct val="101899"/>
              </a:lnSpc>
            </a:pPr>
            <a:r>
              <a:rPr b="1" spc="50" dirty="0"/>
              <a:t>Lack</a:t>
            </a:r>
            <a:r>
              <a:rPr b="1" spc="-50" dirty="0"/>
              <a:t> </a:t>
            </a:r>
            <a:r>
              <a:rPr b="1" dirty="0"/>
              <a:t>of</a:t>
            </a:r>
            <a:r>
              <a:rPr b="1" spc="-45" dirty="0"/>
              <a:t> </a:t>
            </a:r>
            <a:r>
              <a:rPr b="1" dirty="0"/>
              <a:t>personalization:</a:t>
            </a:r>
            <a:r>
              <a:rPr b="1" spc="-45" dirty="0"/>
              <a:t> </a:t>
            </a:r>
            <a:r>
              <a:rPr dirty="0"/>
              <a:t>Generic</a:t>
            </a:r>
            <a:r>
              <a:rPr spc="-45" dirty="0"/>
              <a:t> </a:t>
            </a:r>
            <a:r>
              <a:rPr dirty="0"/>
              <a:t>content</a:t>
            </a:r>
            <a:r>
              <a:rPr spc="-45" dirty="0"/>
              <a:t> </a:t>
            </a:r>
            <a:r>
              <a:rPr spc="105" dirty="0"/>
              <a:t>may</a:t>
            </a:r>
            <a:r>
              <a:rPr spc="-45" dirty="0"/>
              <a:t> </a:t>
            </a:r>
            <a:r>
              <a:rPr spc="30" dirty="0"/>
              <a:t>not </a:t>
            </a:r>
            <a:r>
              <a:rPr spc="-10" dirty="0"/>
              <a:t>cater</a:t>
            </a:r>
            <a:r>
              <a:rPr spc="-160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spc="70" dirty="0"/>
              <a:t>individual</a:t>
            </a:r>
            <a:r>
              <a:rPr spc="-155" dirty="0"/>
              <a:t> </a:t>
            </a:r>
            <a:r>
              <a:rPr spc="55" dirty="0"/>
              <a:t>learning</a:t>
            </a:r>
            <a:r>
              <a:rPr spc="-155" dirty="0"/>
              <a:t> </a:t>
            </a:r>
            <a:r>
              <a:rPr spc="70" dirty="0"/>
              <a:t>styles</a:t>
            </a:r>
            <a:r>
              <a:rPr spc="-155" dirty="0"/>
              <a:t> </a:t>
            </a:r>
            <a:r>
              <a:rPr dirty="0"/>
              <a:t>or</a:t>
            </a:r>
            <a:r>
              <a:rPr spc="-155" dirty="0"/>
              <a:t> </a:t>
            </a:r>
            <a:r>
              <a:rPr spc="-10" dirty="0"/>
              <a:t>needs.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 b="1" dirty="0"/>
          </a:p>
          <a:p>
            <a:pPr marL="12700" marR="5080">
              <a:lnSpc>
                <a:spcPct val="101899"/>
              </a:lnSpc>
            </a:pPr>
            <a:r>
              <a:rPr b="1" spc="50" dirty="0"/>
              <a:t>Lack</a:t>
            </a:r>
            <a:r>
              <a:rPr b="1" spc="-170" dirty="0"/>
              <a:t> </a:t>
            </a:r>
            <a:r>
              <a:rPr b="1" dirty="0"/>
              <a:t>of</a:t>
            </a:r>
            <a:r>
              <a:rPr b="1" spc="-155" dirty="0"/>
              <a:t> </a:t>
            </a:r>
            <a:r>
              <a:rPr b="1" spc="55" dirty="0"/>
              <a:t>Engagement:</a:t>
            </a:r>
            <a:r>
              <a:rPr b="1" spc="-160" dirty="0"/>
              <a:t> </a:t>
            </a:r>
            <a:r>
              <a:rPr spc="145" dirty="0"/>
              <a:t>Many</a:t>
            </a:r>
            <a:r>
              <a:rPr spc="-155" dirty="0"/>
              <a:t> </a:t>
            </a:r>
            <a:r>
              <a:rPr spc="65" dirty="0"/>
              <a:t>platforms</a:t>
            </a:r>
            <a:r>
              <a:rPr spc="-160" dirty="0"/>
              <a:t> </a:t>
            </a:r>
            <a:r>
              <a:rPr spc="80" dirty="0"/>
              <a:t>struggle</a:t>
            </a:r>
            <a:r>
              <a:rPr spc="-155" dirty="0"/>
              <a:t> </a:t>
            </a:r>
            <a:r>
              <a:rPr spc="-25" dirty="0"/>
              <a:t>to </a:t>
            </a:r>
            <a:r>
              <a:rPr dirty="0"/>
              <a:t>keep</a:t>
            </a:r>
            <a:r>
              <a:rPr spc="-140" dirty="0"/>
              <a:t> </a:t>
            </a:r>
            <a:r>
              <a:rPr spc="114" dirty="0"/>
              <a:t>students</a:t>
            </a:r>
            <a:r>
              <a:rPr spc="-135" dirty="0"/>
              <a:t> </a:t>
            </a:r>
            <a:r>
              <a:rPr dirty="0"/>
              <a:t>engaged.</a:t>
            </a:r>
            <a:r>
              <a:rPr spc="-135" dirty="0"/>
              <a:t> </a:t>
            </a:r>
            <a:r>
              <a:rPr spc="-40" dirty="0"/>
              <a:t>The</a:t>
            </a:r>
            <a:r>
              <a:rPr spc="-135" dirty="0"/>
              <a:t> </a:t>
            </a:r>
            <a:r>
              <a:rPr spc="100" dirty="0"/>
              <a:t>number</a:t>
            </a:r>
            <a:r>
              <a:rPr spc="-135" dirty="0"/>
              <a:t> </a:t>
            </a:r>
            <a:r>
              <a:rPr dirty="0"/>
              <a:t>of</a:t>
            </a:r>
            <a:r>
              <a:rPr spc="-135" dirty="0"/>
              <a:t> </a:t>
            </a:r>
            <a:r>
              <a:rPr spc="105" dirty="0"/>
              <a:t>students </a:t>
            </a:r>
            <a:r>
              <a:rPr spc="70" dirty="0"/>
              <a:t>completing</a:t>
            </a:r>
            <a:r>
              <a:rPr spc="-150" dirty="0"/>
              <a:t> </a:t>
            </a:r>
            <a:r>
              <a:rPr spc="75" dirty="0"/>
              <a:t>course</a:t>
            </a:r>
            <a:r>
              <a:rPr spc="-145" dirty="0"/>
              <a:t> </a:t>
            </a:r>
            <a:r>
              <a:rPr spc="95" dirty="0"/>
              <a:t>drops</a:t>
            </a:r>
            <a:r>
              <a:rPr spc="-145" dirty="0"/>
              <a:t> </a:t>
            </a:r>
            <a:r>
              <a:rPr spc="90" dirty="0"/>
              <a:t>signiﬁcantly</a:t>
            </a:r>
            <a:r>
              <a:rPr spc="-150" dirty="0"/>
              <a:t> </a:t>
            </a:r>
            <a:r>
              <a:rPr spc="204" dirty="0"/>
              <a:t>as</a:t>
            </a:r>
            <a:r>
              <a:rPr spc="-145" dirty="0"/>
              <a:t> </a:t>
            </a:r>
            <a:r>
              <a:rPr spc="55" dirty="0"/>
              <a:t>compared </a:t>
            </a:r>
            <a:r>
              <a:rPr dirty="0"/>
              <a:t>to</a:t>
            </a:r>
            <a:r>
              <a:rPr spc="-145" dirty="0"/>
              <a:t> </a:t>
            </a:r>
            <a:r>
              <a:rPr dirty="0"/>
              <a:t>the</a:t>
            </a:r>
            <a:r>
              <a:rPr spc="-140" dirty="0"/>
              <a:t> </a:t>
            </a:r>
            <a:r>
              <a:rPr spc="114" dirty="0"/>
              <a:t>students</a:t>
            </a:r>
            <a:r>
              <a:rPr spc="-140" dirty="0"/>
              <a:t> </a:t>
            </a:r>
            <a:r>
              <a:rPr spc="95" dirty="0"/>
              <a:t>taking</a:t>
            </a:r>
            <a:r>
              <a:rPr spc="-140" dirty="0"/>
              <a:t> </a:t>
            </a:r>
            <a:r>
              <a:rPr spc="-10" dirty="0"/>
              <a:t>course.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65300"/>
            <a:ext cx="2210435" cy="2322195"/>
          </a:xfrm>
          <a:custGeom>
            <a:avLst/>
            <a:gdLst/>
            <a:ahLst/>
            <a:cxnLst/>
            <a:rect l="l" t="t" r="r" b="b"/>
            <a:pathLst>
              <a:path w="2210435" h="2322195">
                <a:moveTo>
                  <a:pt x="826552" y="1043272"/>
                </a:moveTo>
                <a:lnTo>
                  <a:pt x="345594" y="1043272"/>
                </a:lnTo>
                <a:lnTo>
                  <a:pt x="345594" y="0"/>
                </a:lnTo>
                <a:lnTo>
                  <a:pt x="826552" y="0"/>
                </a:lnTo>
                <a:lnTo>
                  <a:pt x="826552" y="1043272"/>
                </a:lnTo>
                <a:close/>
              </a:path>
              <a:path w="2210435" h="2322195">
                <a:moveTo>
                  <a:pt x="1508722" y="1043272"/>
                </a:moveTo>
                <a:lnTo>
                  <a:pt x="826552" y="1043272"/>
                </a:lnTo>
                <a:lnTo>
                  <a:pt x="1563829" y="304557"/>
                </a:lnTo>
                <a:lnTo>
                  <a:pt x="1905828" y="646555"/>
                </a:lnTo>
                <a:lnTo>
                  <a:pt x="1508722" y="1043272"/>
                </a:lnTo>
                <a:close/>
              </a:path>
              <a:path w="2210435" h="2322195">
                <a:moveTo>
                  <a:pt x="1167831" y="1383830"/>
                </a:moveTo>
                <a:lnTo>
                  <a:pt x="5035" y="1383830"/>
                </a:lnTo>
                <a:lnTo>
                  <a:pt x="0" y="1378794"/>
                </a:lnTo>
                <a:lnTo>
                  <a:pt x="0" y="697679"/>
                </a:lnTo>
                <a:lnTo>
                  <a:pt x="345594" y="1043272"/>
                </a:lnTo>
                <a:lnTo>
                  <a:pt x="1508722" y="1043272"/>
                </a:lnTo>
                <a:lnTo>
                  <a:pt x="1167831" y="1383830"/>
                </a:lnTo>
                <a:close/>
              </a:path>
              <a:path w="2210435" h="2322195">
                <a:moveTo>
                  <a:pt x="2210386" y="1866226"/>
                </a:moveTo>
                <a:lnTo>
                  <a:pt x="0" y="1866226"/>
                </a:lnTo>
                <a:lnTo>
                  <a:pt x="0" y="1383830"/>
                </a:lnTo>
                <a:lnTo>
                  <a:pt x="2210386" y="1383830"/>
                </a:lnTo>
                <a:lnTo>
                  <a:pt x="2210386" y="1866226"/>
                </a:lnTo>
                <a:close/>
              </a:path>
              <a:path w="2210435" h="2322195">
                <a:moveTo>
                  <a:pt x="229239" y="2321698"/>
                </a:moveTo>
                <a:lnTo>
                  <a:pt x="0" y="2321698"/>
                </a:lnTo>
                <a:lnTo>
                  <a:pt x="0" y="1871262"/>
                </a:lnTo>
                <a:lnTo>
                  <a:pt x="5035" y="1866226"/>
                </a:lnTo>
                <a:lnTo>
                  <a:pt x="1167831" y="1866226"/>
                </a:lnTo>
                <a:lnTo>
                  <a:pt x="1507280" y="2205344"/>
                </a:lnTo>
                <a:lnTo>
                  <a:pt x="345594" y="2205344"/>
                </a:lnTo>
                <a:lnTo>
                  <a:pt x="229239" y="2321698"/>
                </a:lnTo>
                <a:close/>
              </a:path>
              <a:path w="2210435" h="2322195">
                <a:moveTo>
                  <a:pt x="826552" y="2321698"/>
                </a:moveTo>
                <a:lnTo>
                  <a:pt x="345594" y="2321698"/>
                </a:lnTo>
                <a:lnTo>
                  <a:pt x="345594" y="2205344"/>
                </a:lnTo>
                <a:lnTo>
                  <a:pt x="826552" y="2205344"/>
                </a:lnTo>
                <a:lnTo>
                  <a:pt x="826552" y="2321698"/>
                </a:lnTo>
                <a:close/>
              </a:path>
              <a:path w="2210435" h="2322195">
                <a:moveTo>
                  <a:pt x="1623749" y="2321698"/>
                </a:moveTo>
                <a:lnTo>
                  <a:pt x="942680" y="2321698"/>
                </a:lnTo>
                <a:lnTo>
                  <a:pt x="826552" y="2205344"/>
                </a:lnTo>
                <a:lnTo>
                  <a:pt x="1507280" y="2205344"/>
                </a:lnTo>
                <a:lnTo>
                  <a:pt x="1623749" y="2321698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04353"/>
            <a:ext cx="2633345" cy="1478915"/>
          </a:xfrm>
          <a:custGeom>
            <a:avLst/>
            <a:gdLst/>
            <a:ahLst/>
            <a:cxnLst/>
            <a:rect l="l" t="t" r="r" b="b"/>
            <a:pathLst>
              <a:path w="2633345" h="1478914">
                <a:moveTo>
                  <a:pt x="674838" y="122125"/>
                </a:moveTo>
                <a:lnTo>
                  <a:pt x="712202" y="116821"/>
                </a:lnTo>
                <a:lnTo>
                  <a:pt x="764054" y="108558"/>
                </a:lnTo>
                <a:lnTo>
                  <a:pt x="815815" y="99593"/>
                </a:lnTo>
                <a:lnTo>
                  <a:pt x="1125929" y="41444"/>
                </a:lnTo>
                <a:lnTo>
                  <a:pt x="1177781" y="32752"/>
                </a:lnTo>
                <a:lnTo>
                  <a:pt x="1229750" y="24839"/>
                </a:lnTo>
                <a:lnTo>
                  <a:pt x="1280813" y="18199"/>
                </a:lnTo>
                <a:lnTo>
                  <a:pt x="1331773" y="12399"/>
                </a:lnTo>
                <a:lnTo>
                  <a:pt x="1382649" y="7559"/>
                </a:lnTo>
                <a:lnTo>
                  <a:pt x="1433456" y="3799"/>
                </a:lnTo>
                <a:lnTo>
                  <a:pt x="1484214" y="1239"/>
                </a:lnTo>
                <a:lnTo>
                  <a:pt x="1534939" y="0"/>
                </a:lnTo>
                <a:lnTo>
                  <a:pt x="1585649" y="199"/>
                </a:lnTo>
                <a:lnTo>
                  <a:pt x="1636362" y="1959"/>
                </a:lnTo>
                <a:lnTo>
                  <a:pt x="1687095" y="5399"/>
                </a:lnTo>
                <a:lnTo>
                  <a:pt x="1737865" y="10639"/>
                </a:lnTo>
                <a:lnTo>
                  <a:pt x="1788690" y="17799"/>
                </a:lnTo>
                <a:lnTo>
                  <a:pt x="1839588" y="26999"/>
                </a:lnTo>
                <a:lnTo>
                  <a:pt x="1889829" y="38363"/>
                </a:lnTo>
                <a:lnTo>
                  <a:pt x="1939508" y="52394"/>
                </a:lnTo>
                <a:lnTo>
                  <a:pt x="1988457" y="69048"/>
                </a:lnTo>
                <a:lnTo>
                  <a:pt x="2036507" y="88279"/>
                </a:lnTo>
                <a:lnTo>
                  <a:pt x="2083489" y="110042"/>
                </a:lnTo>
                <a:lnTo>
                  <a:pt x="2097971" y="117719"/>
                </a:lnTo>
                <a:lnTo>
                  <a:pt x="709912" y="117719"/>
                </a:lnTo>
                <a:lnTo>
                  <a:pt x="674838" y="122125"/>
                </a:lnTo>
                <a:close/>
              </a:path>
              <a:path w="2633345" h="1478914">
                <a:moveTo>
                  <a:pt x="459192" y="515165"/>
                </a:moveTo>
                <a:lnTo>
                  <a:pt x="409537" y="514487"/>
                </a:lnTo>
                <a:lnTo>
                  <a:pt x="359985" y="512156"/>
                </a:lnTo>
                <a:lnTo>
                  <a:pt x="310612" y="508054"/>
                </a:lnTo>
                <a:lnTo>
                  <a:pt x="261495" y="502061"/>
                </a:lnTo>
                <a:lnTo>
                  <a:pt x="212710" y="494061"/>
                </a:lnTo>
                <a:lnTo>
                  <a:pt x="164334" y="483936"/>
                </a:lnTo>
                <a:lnTo>
                  <a:pt x="116443" y="471567"/>
                </a:lnTo>
                <a:lnTo>
                  <a:pt x="69115" y="456836"/>
                </a:lnTo>
                <a:lnTo>
                  <a:pt x="21511" y="439445"/>
                </a:lnTo>
                <a:lnTo>
                  <a:pt x="0" y="2854"/>
                </a:lnTo>
                <a:lnTo>
                  <a:pt x="27182" y="20825"/>
                </a:lnTo>
                <a:lnTo>
                  <a:pt x="67790" y="44694"/>
                </a:lnTo>
                <a:lnTo>
                  <a:pt x="109608" y="66420"/>
                </a:lnTo>
                <a:lnTo>
                  <a:pt x="109999" y="66599"/>
                </a:lnTo>
                <a:lnTo>
                  <a:pt x="107275" y="66599"/>
                </a:lnTo>
                <a:lnTo>
                  <a:pt x="152635" y="86039"/>
                </a:lnTo>
                <a:lnTo>
                  <a:pt x="156963" y="86039"/>
                </a:lnTo>
                <a:lnTo>
                  <a:pt x="201312" y="100698"/>
                </a:lnTo>
                <a:lnTo>
                  <a:pt x="249368" y="113773"/>
                </a:lnTo>
                <a:lnTo>
                  <a:pt x="297976" y="124429"/>
                </a:lnTo>
                <a:lnTo>
                  <a:pt x="305032" y="125639"/>
                </a:lnTo>
                <a:lnTo>
                  <a:pt x="296634" y="125639"/>
                </a:lnTo>
                <a:lnTo>
                  <a:pt x="322644" y="128699"/>
                </a:lnTo>
                <a:lnTo>
                  <a:pt x="324230" y="128930"/>
                </a:lnTo>
                <a:lnTo>
                  <a:pt x="347034" y="132839"/>
                </a:lnTo>
                <a:lnTo>
                  <a:pt x="372975" y="132839"/>
                </a:lnTo>
                <a:lnTo>
                  <a:pt x="400291" y="134627"/>
                </a:lnTo>
                <a:lnTo>
                  <a:pt x="452078" y="135979"/>
                </a:lnTo>
                <a:lnTo>
                  <a:pt x="2132038" y="135979"/>
                </a:lnTo>
                <a:lnTo>
                  <a:pt x="2173575" y="160981"/>
                </a:lnTo>
                <a:lnTo>
                  <a:pt x="2216341" y="190065"/>
                </a:lnTo>
                <a:lnTo>
                  <a:pt x="2257364" y="221500"/>
                </a:lnTo>
                <a:lnTo>
                  <a:pt x="2296475" y="255239"/>
                </a:lnTo>
                <a:lnTo>
                  <a:pt x="2333506" y="291237"/>
                </a:lnTo>
                <a:lnTo>
                  <a:pt x="2368733" y="330377"/>
                </a:lnTo>
                <a:lnTo>
                  <a:pt x="2401825" y="371249"/>
                </a:lnTo>
                <a:lnTo>
                  <a:pt x="2406381" y="377504"/>
                </a:lnTo>
                <a:lnTo>
                  <a:pt x="1528489" y="377516"/>
                </a:lnTo>
                <a:lnTo>
                  <a:pt x="1480370" y="379011"/>
                </a:lnTo>
                <a:lnTo>
                  <a:pt x="1432256" y="381850"/>
                </a:lnTo>
                <a:lnTo>
                  <a:pt x="1384161" y="385899"/>
                </a:lnTo>
                <a:lnTo>
                  <a:pt x="1346820" y="389877"/>
                </a:lnTo>
                <a:lnTo>
                  <a:pt x="1338470" y="389877"/>
                </a:lnTo>
                <a:lnTo>
                  <a:pt x="1301737" y="395278"/>
                </a:lnTo>
                <a:lnTo>
                  <a:pt x="1288070" y="397077"/>
                </a:lnTo>
                <a:lnTo>
                  <a:pt x="1289514" y="397077"/>
                </a:lnTo>
                <a:lnTo>
                  <a:pt x="1240955" y="404870"/>
                </a:lnTo>
                <a:lnTo>
                  <a:pt x="852470" y="475696"/>
                </a:lnTo>
                <a:lnTo>
                  <a:pt x="803827" y="483726"/>
                </a:lnTo>
                <a:lnTo>
                  <a:pt x="755113" y="491161"/>
                </a:lnTo>
                <a:lnTo>
                  <a:pt x="706312" y="497876"/>
                </a:lnTo>
                <a:lnTo>
                  <a:pt x="657297" y="503697"/>
                </a:lnTo>
                <a:lnTo>
                  <a:pt x="608001" y="508455"/>
                </a:lnTo>
                <a:lnTo>
                  <a:pt x="558500" y="512030"/>
                </a:lnTo>
                <a:lnTo>
                  <a:pt x="508871" y="514306"/>
                </a:lnTo>
                <a:lnTo>
                  <a:pt x="459192" y="515165"/>
                </a:lnTo>
                <a:close/>
              </a:path>
              <a:path w="2633345" h="1478914">
                <a:moveTo>
                  <a:pt x="152635" y="86039"/>
                </a:moveTo>
                <a:lnTo>
                  <a:pt x="107275" y="66599"/>
                </a:lnTo>
                <a:lnTo>
                  <a:pt x="127723" y="74680"/>
                </a:lnTo>
                <a:lnTo>
                  <a:pt x="152635" y="86039"/>
                </a:lnTo>
                <a:close/>
              </a:path>
              <a:path w="2633345" h="1478914">
                <a:moveTo>
                  <a:pt x="127723" y="74680"/>
                </a:moveTo>
                <a:lnTo>
                  <a:pt x="107275" y="66599"/>
                </a:lnTo>
                <a:lnTo>
                  <a:pt x="109999" y="66599"/>
                </a:lnTo>
                <a:lnTo>
                  <a:pt x="127723" y="74680"/>
                </a:lnTo>
                <a:close/>
              </a:path>
              <a:path w="2633345" h="1478914">
                <a:moveTo>
                  <a:pt x="156963" y="86039"/>
                </a:moveTo>
                <a:lnTo>
                  <a:pt x="152635" y="86039"/>
                </a:lnTo>
                <a:lnTo>
                  <a:pt x="127723" y="74680"/>
                </a:lnTo>
                <a:lnTo>
                  <a:pt x="153913" y="85031"/>
                </a:lnTo>
                <a:lnTo>
                  <a:pt x="156963" y="86039"/>
                </a:lnTo>
                <a:close/>
              </a:path>
              <a:path w="2633345" h="1478914">
                <a:moveTo>
                  <a:pt x="660233" y="124199"/>
                </a:moveTo>
                <a:lnTo>
                  <a:pt x="674838" y="122125"/>
                </a:lnTo>
                <a:lnTo>
                  <a:pt x="709912" y="117719"/>
                </a:lnTo>
                <a:lnTo>
                  <a:pt x="660233" y="124199"/>
                </a:lnTo>
                <a:close/>
              </a:path>
              <a:path w="2633345" h="1478914">
                <a:moveTo>
                  <a:pt x="2110195" y="124199"/>
                </a:moveTo>
                <a:lnTo>
                  <a:pt x="660233" y="124199"/>
                </a:lnTo>
                <a:lnTo>
                  <a:pt x="709912" y="117719"/>
                </a:lnTo>
                <a:lnTo>
                  <a:pt x="2097971" y="117719"/>
                </a:lnTo>
                <a:lnTo>
                  <a:pt x="2110195" y="124199"/>
                </a:lnTo>
                <a:close/>
              </a:path>
              <a:path w="2633345" h="1478914">
                <a:moveTo>
                  <a:pt x="2132038" y="135979"/>
                </a:moveTo>
                <a:lnTo>
                  <a:pt x="452078" y="135979"/>
                </a:lnTo>
                <a:lnTo>
                  <a:pt x="503813" y="135449"/>
                </a:lnTo>
                <a:lnTo>
                  <a:pt x="555482" y="133197"/>
                </a:lnTo>
                <a:lnTo>
                  <a:pt x="607065" y="129385"/>
                </a:lnTo>
                <a:lnTo>
                  <a:pt x="658548" y="124172"/>
                </a:lnTo>
                <a:lnTo>
                  <a:pt x="674838" y="122125"/>
                </a:lnTo>
                <a:lnTo>
                  <a:pt x="660233" y="124199"/>
                </a:lnTo>
                <a:lnTo>
                  <a:pt x="2110195" y="124199"/>
                </a:lnTo>
                <a:lnTo>
                  <a:pt x="2129235" y="134291"/>
                </a:lnTo>
                <a:lnTo>
                  <a:pt x="2132038" y="135979"/>
                </a:lnTo>
                <a:close/>
              </a:path>
              <a:path w="2633345" h="1478914">
                <a:moveTo>
                  <a:pt x="324230" y="128930"/>
                </a:moveTo>
                <a:lnTo>
                  <a:pt x="322644" y="128699"/>
                </a:lnTo>
                <a:lnTo>
                  <a:pt x="296634" y="125639"/>
                </a:lnTo>
                <a:lnTo>
                  <a:pt x="319313" y="128087"/>
                </a:lnTo>
                <a:lnTo>
                  <a:pt x="324230" y="128930"/>
                </a:lnTo>
                <a:close/>
              </a:path>
              <a:path w="2633345" h="1478914">
                <a:moveTo>
                  <a:pt x="319313" y="128087"/>
                </a:moveTo>
                <a:lnTo>
                  <a:pt x="296634" y="125639"/>
                </a:lnTo>
                <a:lnTo>
                  <a:pt x="305032" y="125639"/>
                </a:lnTo>
                <a:lnTo>
                  <a:pt x="319313" y="128087"/>
                </a:lnTo>
                <a:close/>
              </a:path>
              <a:path w="2633345" h="1478914">
                <a:moveTo>
                  <a:pt x="372975" y="132839"/>
                </a:moveTo>
                <a:lnTo>
                  <a:pt x="347034" y="132839"/>
                </a:lnTo>
                <a:lnTo>
                  <a:pt x="335008" y="130499"/>
                </a:lnTo>
                <a:lnTo>
                  <a:pt x="324230" y="128930"/>
                </a:lnTo>
                <a:lnTo>
                  <a:pt x="319313" y="128087"/>
                </a:lnTo>
                <a:lnTo>
                  <a:pt x="348471" y="131234"/>
                </a:lnTo>
                <a:lnTo>
                  <a:pt x="372975" y="132839"/>
                </a:lnTo>
                <a:close/>
              </a:path>
              <a:path w="2633345" h="1478914">
                <a:moveTo>
                  <a:pt x="1689125" y="384256"/>
                </a:moveTo>
                <a:lnTo>
                  <a:pt x="1672764" y="382467"/>
                </a:lnTo>
                <a:lnTo>
                  <a:pt x="1624698" y="379108"/>
                </a:lnTo>
                <a:lnTo>
                  <a:pt x="1576602" y="377504"/>
                </a:lnTo>
                <a:lnTo>
                  <a:pt x="2406381" y="377504"/>
                </a:lnTo>
                <a:lnTo>
                  <a:pt x="2409100" y="381237"/>
                </a:lnTo>
                <a:lnTo>
                  <a:pt x="1670389" y="381237"/>
                </a:lnTo>
                <a:lnTo>
                  <a:pt x="1689125" y="384256"/>
                </a:lnTo>
                <a:close/>
              </a:path>
              <a:path w="2633345" h="1478914">
                <a:moveTo>
                  <a:pt x="1720788" y="387717"/>
                </a:moveTo>
                <a:lnTo>
                  <a:pt x="1689125" y="384256"/>
                </a:lnTo>
                <a:lnTo>
                  <a:pt x="1670389" y="381237"/>
                </a:lnTo>
                <a:lnTo>
                  <a:pt x="1707648" y="385793"/>
                </a:lnTo>
                <a:lnTo>
                  <a:pt x="1720788" y="387717"/>
                </a:lnTo>
                <a:close/>
              </a:path>
              <a:path w="2633345" h="1478914">
                <a:moveTo>
                  <a:pt x="2413820" y="387717"/>
                </a:moveTo>
                <a:lnTo>
                  <a:pt x="1720788" y="387717"/>
                </a:lnTo>
                <a:lnTo>
                  <a:pt x="1707648" y="385793"/>
                </a:lnTo>
                <a:lnTo>
                  <a:pt x="1670389" y="381237"/>
                </a:lnTo>
                <a:lnTo>
                  <a:pt x="2409100" y="381237"/>
                </a:lnTo>
                <a:lnTo>
                  <a:pt x="2413820" y="387717"/>
                </a:lnTo>
                <a:close/>
              </a:path>
              <a:path w="2633345" h="1478914">
                <a:moveTo>
                  <a:pt x="1877473" y="432043"/>
                </a:moveTo>
                <a:lnTo>
                  <a:pt x="1814192" y="410993"/>
                </a:lnTo>
                <a:lnTo>
                  <a:pt x="1766891" y="398885"/>
                </a:lnTo>
                <a:lnTo>
                  <a:pt x="1718934" y="389059"/>
                </a:lnTo>
                <a:lnTo>
                  <a:pt x="1689125" y="384256"/>
                </a:lnTo>
                <a:lnTo>
                  <a:pt x="1720788" y="387717"/>
                </a:lnTo>
                <a:lnTo>
                  <a:pt x="2413820" y="387717"/>
                </a:lnTo>
                <a:lnTo>
                  <a:pt x="2432766" y="413728"/>
                </a:lnTo>
                <a:lnTo>
                  <a:pt x="2439775" y="424437"/>
                </a:lnTo>
                <a:lnTo>
                  <a:pt x="1861188" y="424437"/>
                </a:lnTo>
                <a:lnTo>
                  <a:pt x="1877473" y="432043"/>
                </a:lnTo>
                <a:close/>
              </a:path>
              <a:path w="2633345" h="1478914">
                <a:moveTo>
                  <a:pt x="1298129" y="395808"/>
                </a:moveTo>
                <a:lnTo>
                  <a:pt x="1325634" y="391913"/>
                </a:lnTo>
                <a:lnTo>
                  <a:pt x="1338470" y="389877"/>
                </a:lnTo>
                <a:lnTo>
                  <a:pt x="1346820" y="389877"/>
                </a:lnTo>
                <a:lnTo>
                  <a:pt x="1336095" y="391019"/>
                </a:lnTo>
                <a:lnTo>
                  <a:pt x="1298129" y="395808"/>
                </a:lnTo>
                <a:close/>
              </a:path>
              <a:path w="2633345" h="1478914">
                <a:moveTo>
                  <a:pt x="1288070" y="397077"/>
                </a:moveTo>
                <a:lnTo>
                  <a:pt x="1301737" y="395278"/>
                </a:lnTo>
                <a:lnTo>
                  <a:pt x="1298129" y="395808"/>
                </a:lnTo>
                <a:lnTo>
                  <a:pt x="1288070" y="397077"/>
                </a:lnTo>
                <a:close/>
              </a:path>
              <a:path w="2633345" h="1478914">
                <a:moveTo>
                  <a:pt x="1289514" y="397077"/>
                </a:moveTo>
                <a:lnTo>
                  <a:pt x="1288070" y="397077"/>
                </a:lnTo>
                <a:lnTo>
                  <a:pt x="1298129" y="395808"/>
                </a:lnTo>
                <a:lnTo>
                  <a:pt x="1289514" y="397077"/>
                </a:lnTo>
                <a:close/>
              </a:path>
              <a:path w="2633345" h="1478914">
                <a:moveTo>
                  <a:pt x="1906548" y="443156"/>
                </a:moveTo>
                <a:lnTo>
                  <a:pt x="1877473" y="432043"/>
                </a:lnTo>
                <a:lnTo>
                  <a:pt x="1861188" y="424437"/>
                </a:lnTo>
                <a:lnTo>
                  <a:pt x="1872427" y="428880"/>
                </a:lnTo>
                <a:lnTo>
                  <a:pt x="1906548" y="443156"/>
                </a:lnTo>
                <a:close/>
              </a:path>
              <a:path w="2633345" h="1478914">
                <a:moveTo>
                  <a:pt x="2452027" y="443156"/>
                </a:moveTo>
                <a:lnTo>
                  <a:pt x="1906548" y="443156"/>
                </a:lnTo>
                <a:lnTo>
                  <a:pt x="1872427" y="428880"/>
                </a:lnTo>
                <a:lnTo>
                  <a:pt x="1861188" y="424437"/>
                </a:lnTo>
                <a:lnTo>
                  <a:pt x="2439775" y="424437"/>
                </a:lnTo>
                <a:lnTo>
                  <a:pt x="2452027" y="443156"/>
                </a:lnTo>
                <a:close/>
              </a:path>
              <a:path w="2633345" h="1478914">
                <a:moveTo>
                  <a:pt x="2010416" y="508988"/>
                </a:moveTo>
                <a:lnTo>
                  <a:pt x="1986332" y="492071"/>
                </a:lnTo>
                <a:lnTo>
                  <a:pt x="1945968" y="467096"/>
                </a:lnTo>
                <a:lnTo>
                  <a:pt x="1904253" y="444551"/>
                </a:lnTo>
                <a:lnTo>
                  <a:pt x="1877473" y="432043"/>
                </a:lnTo>
                <a:lnTo>
                  <a:pt x="1906548" y="443156"/>
                </a:lnTo>
                <a:lnTo>
                  <a:pt x="2452027" y="443156"/>
                </a:lnTo>
                <a:lnTo>
                  <a:pt x="2461539" y="457689"/>
                </a:lnTo>
                <a:lnTo>
                  <a:pt x="2480047" y="489236"/>
                </a:lnTo>
                <a:lnTo>
                  <a:pt x="1987187" y="489236"/>
                </a:lnTo>
                <a:lnTo>
                  <a:pt x="2010416" y="508988"/>
                </a:lnTo>
                <a:close/>
              </a:path>
              <a:path w="2633345" h="1478914">
                <a:moveTo>
                  <a:pt x="2025347" y="519476"/>
                </a:moveTo>
                <a:lnTo>
                  <a:pt x="2010416" y="508988"/>
                </a:lnTo>
                <a:lnTo>
                  <a:pt x="1987187" y="489236"/>
                </a:lnTo>
                <a:lnTo>
                  <a:pt x="2025347" y="519476"/>
                </a:lnTo>
                <a:close/>
              </a:path>
              <a:path w="2633345" h="1478914">
                <a:moveTo>
                  <a:pt x="2496753" y="519476"/>
                </a:moveTo>
                <a:lnTo>
                  <a:pt x="2025347" y="519476"/>
                </a:lnTo>
                <a:lnTo>
                  <a:pt x="1987187" y="489236"/>
                </a:lnTo>
                <a:lnTo>
                  <a:pt x="2480047" y="489236"/>
                </a:lnTo>
                <a:lnTo>
                  <a:pt x="2488125" y="503006"/>
                </a:lnTo>
                <a:lnTo>
                  <a:pt x="2496753" y="519476"/>
                </a:lnTo>
                <a:close/>
              </a:path>
              <a:path w="2633345" h="1478914">
                <a:moveTo>
                  <a:pt x="2107507" y="609027"/>
                </a:moveTo>
                <a:lnTo>
                  <a:pt x="2090158" y="588055"/>
                </a:lnTo>
                <a:lnTo>
                  <a:pt x="2057837" y="553136"/>
                </a:lnTo>
                <a:lnTo>
                  <a:pt x="2023491" y="520106"/>
                </a:lnTo>
                <a:lnTo>
                  <a:pt x="2010416" y="508988"/>
                </a:lnTo>
                <a:lnTo>
                  <a:pt x="2025347" y="519476"/>
                </a:lnTo>
                <a:lnTo>
                  <a:pt x="2496753" y="519476"/>
                </a:lnTo>
                <a:lnTo>
                  <a:pt x="2512509" y="549554"/>
                </a:lnTo>
                <a:lnTo>
                  <a:pt x="2529661" y="586435"/>
                </a:lnTo>
                <a:lnTo>
                  <a:pt x="2091587" y="586435"/>
                </a:lnTo>
                <a:lnTo>
                  <a:pt x="2107507" y="609027"/>
                </a:lnTo>
                <a:close/>
              </a:path>
              <a:path w="2633345" h="1478914">
                <a:moveTo>
                  <a:pt x="2120387" y="624595"/>
                </a:moveTo>
                <a:lnTo>
                  <a:pt x="2107507" y="609027"/>
                </a:lnTo>
                <a:lnTo>
                  <a:pt x="2091587" y="586435"/>
                </a:lnTo>
                <a:lnTo>
                  <a:pt x="2098618" y="596144"/>
                </a:lnTo>
                <a:lnTo>
                  <a:pt x="2105717" y="605785"/>
                </a:lnTo>
                <a:lnTo>
                  <a:pt x="2112951" y="615291"/>
                </a:lnTo>
                <a:lnTo>
                  <a:pt x="2120387" y="624595"/>
                </a:lnTo>
                <a:close/>
              </a:path>
              <a:path w="2633345" h="1478914">
                <a:moveTo>
                  <a:pt x="2545892" y="624595"/>
                </a:moveTo>
                <a:lnTo>
                  <a:pt x="2120387" y="624595"/>
                </a:lnTo>
                <a:lnTo>
                  <a:pt x="2112951" y="615291"/>
                </a:lnTo>
                <a:lnTo>
                  <a:pt x="2105717" y="605785"/>
                </a:lnTo>
                <a:lnTo>
                  <a:pt x="2098618" y="596144"/>
                </a:lnTo>
                <a:lnTo>
                  <a:pt x="2091587" y="586435"/>
                </a:lnTo>
                <a:lnTo>
                  <a:pt x="2529661" y="586435"/>
                </a:lnTo>
                <a:lnTo>
                  <a:pt x="2534672" y="597209"/>
                </a:lnTo>
                <a:lnTo>
                  <a:pt x="2545892" y="624595"/>
                </a:lnTo>
                <a:close/>
              </a:path>
              <a:path w="2633345" h="1478914">
                <a:moveTo>
                  <a:pt x="2189740" y="751756"/>
                </a:moveTo>
                <a:lnTo>
                  <a:pt x="2177345" y="725248"/>
                </a:lnTo>
                <a:lnTo>
                  <a:pt x="2151617" y="677425"/>
                </a:lnTo>
                <a:lnTo>
                  <a:pt x="2123053" y="631086"/>
                </a:lnTo>
                <a:lnTo>
                  <a:pt x="2107507" y="609027"/>
                </a:lnTo>
                <a:lnTo>
                  <a:pt x="2120387" y="624595"/>
                </a:lnTo>
                <a:lnTo>
                  <a:pt x="2545892" y="624595"/>
                </a:lnTo>
                <a:lnTo>
                  <a:pt x="2554597" y="645844"/>
                </a:lnTo>
                <a:lnTo>
                  <a:pt x="2572267" y="695334"/>
                </a:lnTo>
                <a:lnTo>
                  <a:pt x="2582588" y="728994"/>
                </a:lnTo>
                <a:lnTo>
                  <a:pt x="2180867" y="728994"/>
                </a:lnTo>
                <a:lnTo>
                  <a:pt x="2189740" y="751756"/>
                </a:lnTo>
                <a:close/>
              </a:path>
              <a:path w="2633345" h="1478914">
                <a:moveTo>
                  <a:pt x="2200307" y="774354"/>
                </a:moveTo>
                <a:lnTo>
                  <a:pt x="2189708" y="751674"/>
                </a:lnTo>
                <a:lnTo>
                  <a:pt x="2180867" y="728994"/>
                </a:lnTo>
                <a:lnTo>
                  <a:pt x="2185322" y="740334"/>
                </a:lnTo>
                <a:lnTo>
                  <a:pt x="2190083" y="751756"/>
                </a:lnTo>
                <a:lnTo>
                  <a:pt x="2195042" y="763014"/>
                </a:lnTo>
                <a:lnTo>
                  <a:pt x="2200307" y="774354"/>
                </a:lnTo>
                <a:close/>
              </a:path>
              <a:path w="2633345" h="1478914">
                <a:moveTo>
                  <a:pt x="2595048" y="774354"/>
                </a:moveTo>
                <a:lnTo>
                  <a:pt x="2200307" y="774354"/>
                </a:lnTo>
                <a:lnTo>
                  <a:pt x="2195042" y="763014"/>
                </a:lnTo>
                <a:lnTo>
                  <a:pt x="2190047" y="751674"/>
                </a:lnTo>
                <a:lnTo>
                  <a:pt x="2185322" y="740334"/>
                </a:lnTo>
                <a:lnTo>
                  <a:pt x="2180867" y="728994"/>
                </a:lnTo>
                <a:lnTo>
                  <a:pt x="2582588" y="728994"/>
                </a:lnTo>
                <a:lnTo>
                  <a:pt x="2587665" y="745554"/>
                </a:lnTo>
                <a:lnTo>
                  <a:pt x="2595048" y="774354"/>
                </a:lnTo>
                <a:close/>
              </a:path>
              <a:path w="2633345" h="1478914">
                <a:moveTo>
                  <a:pt x="2247793" y="963931"/>
                </a:moveTo>
                <a:lnTo>
                  <a:pt x="2232292" y="886120"/>
                </a:lnTo>
                <a:lnTo>
                  <a:pt x="2218030" y="832881"/>
                </a:lnTo>
                <a:lnTo>
                  <a:pt x="2200934" y="780471"/>
                </a:lnTo>
                <a:lnTo>
                  <a:pt x="2189740" y="751756"/>
                </a:lnTo>
                <a:lnTo>
                  <a:pt x="2200307" y="774354"/>
                </a:lnTo>
                <a:lnTo>
                  <a:pt x="2595048" y="774354"/>
                </a:lnTo>
                <a:lnTo>
                  <a:pt x="2600122" y="794146"/>
                </a:lnTo>
                <a:lnTo>
                  <a:pt x="2610525" y="843054"/>
                </a:lnTo>
                <a:lnTo>
                  <a:pt x="2618917" y="892231"/>
                </a:lnTo>
                <a:lnTo>
                  <a:pt x="2625345" y="941633"/>
                </a:lnTo>
                <a:lnTo>
                  <a:pt x="2625650" y="944993"/>
                </a:lnTo>
                <a:lnTo>
                  <a:pt x="2245666" y="944993"/>
                </a:lnTo>
                <a:lnTo>
                  <a:pt x="2247793" y="963931"/>
                </a:lnTo>
                <a:close/>
              </a:path>
              <a:path w="2633345" h="1478914">
                <a:moveTo>
                  <a:pt x="2252866" y="994673"/>
                </a:moveTo>
                <a:lnTo>
                  <a:pt x="2247793" y="963931"/>
                </a:lnTo>
                <a:lnTo>
                  <a:pt x="2245666" y="944993"/>
                </a:lnTo>
                <a:lnTo>
                  <a:pt x="2247601" y="957109"/>
                </a:lnTo>
                <a:lnTo>
                  <a:pt x="2250931" y="982151"/>
                </a:lnTo>
                <a:lnTo>
                  <a:pt x="2252866" y="994673"/>
                </a:lnTo>
                <a:close/>
              </a:path>
              <a:path w="2633345" h="1478914">
                <a:moveTo>
                  <a:pt x="2630035" y="994673"/>
                </a:moveTo>
                <a:lnTo>
                  <a:pt x="2252866" y="994673"/>
                </a:lnTo>
                <a:lnTo>
                  <a:pt x="2250931" y="982151"/>
                </a:lnTo>
                <a:lnTo>
                  <a:pt x="2247601" y="957109"/>
                </a:lnTo>
                <a:lnTo>
                  <a:pt x="2245666" y="944993"/>
                </a:lnTo>
                <a:lnTo>
                  <a:pt x="2625650" y="944993"/>
                </a:lnTo>
                <a:lnTo>
                  <a:pt x="2629852" y="991215"/>
                </a:lnTo>
                <a:lnTo>
                  <a:pt x="2630035" y="994673"/>
                </a:lnTo>
                <a:close/>
              </a:path>
              <a:path w="2633345" h="1478914">
                <a:moveTo>
                  <a:pt x="2624030" y="1249551"/>
                </a:moveTo>
                <a:lnTo>
                  <a:pt x="2245666" y="1249551"/>
                </a:lnTo>
                <a:lnTo>
                  <a:pt x="2248816" y="1223451"/>
                </a:lnTo>
                <a:lnTo>
                  <a:pt x="2250223" y="1210874"/>
                </a:lnTo>
                <a:lnTo>
                  <a:pt x="2251426" y="1198431"/>
                </a:lnTo>
                <a:lnTo>
                  <a:pt x="2254786" y="1148031"/>
                </a:lnTo>
                <a:lnTo>
                  <a:pt x="2255926" y="1097272"/>
                </a:lnTo>
                <a:lnTo>
                  <a:pt x="2254786" y="1046512"/>
                </a:lnTo>
                <a:lnTo>
                  <a:pt x="2251366" y="995753"/>
                </a:lnTo>
                <a:lnTo>
                  <a:pt x="2247793" y="963931"/>
                </a:lnTo>
                <a:lnTo>
                  <a:pt x="2252866" y="994673"/>
                </a:lnTo>
                <a:lnTo>
                  <a:pt x="2630035" y="994673"/>
                </a:lnTo>
                <a:lnTo>
                  <a:pt x="2632485" y="1040932"/>
                </a:lnTo>
                <a:lnTo>
                  <a:pt x="2633287" y="1090739"/>
                </a:lnTo>
                <a:lnTo>
                  <a:pt x="2632305" y="1140591"/>
                </a:lnTo>
                <a:lnTo>
                  <a:pt x="2629582" y="1190444"/>
                </a:lnTo>
                <a:lnTo>
                  <a:pt x="2625165" y="1240251"/>
                </a:lnTo>
                <a:lnTo>
                  <a:pt x="2624030" y="1249551"/>
                </a:lnTo>
                <a:close/>
              </a:path>
              <a:path w="2633345" h="1478914">
                <a:moveTo>
                  <a:pt x="2249364" y="1216619"/>
                </a:moveTo>
                <a:lnTo>
                  <a:pt x="2251366" y="1198791"/>
                </a:lnTo>
                <a:lnTo>
                  <a:pt x="2251391" y="1198431"/>
                </a:lnTo>
                <a:lnTo>
                  <a:pt x="2250324" y="1208882"/>
                </a:lnTo>
                <a:lnTo>
                  <a:pt x="2249364" y="1216619"/>
                </a:lnTo>
                <a:close/>
              </a:path>
              <a:path w="2633345" h="1478914">
                <a:moveTo>
                  <a:pt x="2245666" y="1249551"/>
                </a:moveTo>
                <a:lnTo>
                  <a:pt x="2249364" y="1216619"/>
                </a:lnTo>
                <a:lnTo>
                  <a:pt x="2250324" y="1208882"/>
                </a:lnTo>
                <a:lnTo>
                  <a:pt x="2251426" y="1198431"/>
                </a:lnTo>
                <a:lnTo>
                  <a:pt x="2250223" y="1210874"/>
                </a:lnTo>
                <a:lnTo>
                  <a:pt x="2248816" y="1223451"/>
                </a:lnTo>
                <a:lnTo>
                  <a:pt x="2245666" y="1249551"/>
                </a:lnTo>
                <a:close/>
              </a:path>
              <a:path w="2633345" h="1478914">
                <a:moveTo>
                  <a:pt x="2414764" y="1478397"/>
                </a:moveTo>
                <a:lnTo>
                  <a:pt x="2344790" y="1458203"/>
                </a:lnTo>
                <a:lnTo>
                  <a:pt x="2285817" y="1414621"/>
                </a:lnTo>
                <a:lnTo>
                  <a:pt x="2250223" y="1348809"/>
                </a:lnTo>
                <a:lnTo>
                  <a:pt x="2241515" y="1276967"/>
                </a:lnTo>
                <a:lnTo>
                  <a:pt x="2245666" y="1238751"/>
                </a:lnTo>
                <a:lnTo>
                  <a:pt x="2247579" y="1228705"/>
                </a:lnTo>
                <a:lnTo>
                  <a:pt x="2249086" y="1218861"/>
                </a:lnTo>
                <a:lnTo>
                  <a:pt x="2249364" y="1216619"/>
                </a:lnTo>
                <a:lnTo>
                  <a:pt x="2245666" y="1249551"/>
                </a:lnTo>
                <a:lnTo>
                  <a:pt x="2624030" y="1249551"/>
                </a:lnTo>
                <a:lnTo>
                  <a:pt x="2619097" y="1289968"/>
                </a:lnTo>
                <a:lnTo>
                  <a:pt x="2611425" y="1339550"/>
                </a:lnTo>
                <a:lnTo>
                  <a:pt x="2579295" y="1404350"/>
                </a:lnTo>
                <a:lnTo>
                  <a:pt x="2525025" y="1451869"/>
                </a:lnTo>
                <a:lnTo>
                  <a:pt x="2453296" y="1476529"/>
                </a:lnTo>
                <a:lnTo>
                  <a:pt x="2414764" y="1478397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90893" y="6531790"/>
            <a:ext cx="2597150" cy="3746500"/>
          </a:xfrm>
          <a:custGeom>
            <a:avLst/>
            <a:gdLst/>
            <a:ahLst/>
            <a:cxnLst/>
            <a:rect l="l" t="t" r="r" b="b"/>
            <a:pathLst>
              <a:path w="2597150" h="3746500">
                <a:moveTo>
                  <a:pt x="2201751" y="1828800"/>
                </a:moveTo>
                <a:lnTo>
                  <a:pt x="1840312" y="1828800"/>
                </a:lnTo>
                <a:lnTo>
                  <a:pt x="1813799" y="1803400"/>
                </a:lnTo>
                <a:lnTo>
                  <a:pt x="1786416" y="1765300"/>
                </a:lnTo>
                <a:lnTo>
                  <a:pt x="1758351" y="1727200"/>
                </a:lnTo>
                <a:lnTo>
                  <a:pt x="1729798" y="1701800"/>
                </a:lnTo>
                <a:lnTo>
                  <a:pt x="1671984" y="1625600"/>
                </a:lnTo>
                <a:lnTo>
                  <a:pt x="1643105" y="1574800"/>
                </a:lnTo>
                <a:lnTo>
                  <a:pt x="1614500" y="1536700"/>
                </a:lnTo>
                <a:lnTo>
                  <a:pt x="1586358" y="1498600"/>
                </a:lnTo>
                <a:lnTo>
                  <a:pt x="1558871" y="1447800"/>
                </a:lnTo>
                <a:lnTo>
                  <a:pt x="1532228" y="1409700"/>
                </a:lnTo>
                <a:lnTo>
                  <a:pt x="1506621" y="1358900"/>
                </a:lnTo>
                <a:lnTo>
                  <a:pt x="1482241" y="1308100"/>
                </a:lnTo>
                <a:lnTo>
                  <a:pt x="1459278" y="1270000"/>
                </a:lnTo>
                <a:lnTo>
                  <a:pt x="1437922" y="1219200"/>
                </a:lnTo>
                <a:lnTo>
                  <a:pt x="1418365" y="1168400"/>
                </a:lnTo>
                <a:lnTo>
                  <a:pt x="1400797" y="1117600"/>
                </a:lnTo>
                <a:lnTo>
                  <a:pt x="1385408" y="1066800"/>
                </a:lnTo>
                <a:lnTo>
                  <a:pt x="1372390" y="1028700"/>
                </a:lnTo>
                <a:lnTo>
                  <a:pt x="1361933" y="977900"/>
                </a:lnTo>
                <a:lnTo>
                  <a:pt x="1354227" y="927100"/>
                </a:lnTo>
                <a:lnTo>
                  <a:pt x="1349464" y="876300"/>
                </a:lnTo>
                <a:lnTo>
                  <a:pt x="1347834" y="825500"/>
                </a:lnTo>
                <a:lnTo>
                  <a:pt x="1349157" y="762000"/>
                </a:lnTo>
                <a:lnTo>
                  <a:pt x="1353072" y="698500"/>
                </a:lnTo>
                <a:lnTo>
                  <a:pt x="1359502" y="647700"/>
                </a:lnTo>
                <a:lnTo>
                  <a:pt x="1368368" y="584200"/>
                </a:lnTo>
                <a:lnTo>
                  <a:pt x="1379591" y="533400"/>
                </a:lnTo>
                <a:lnTo>
                  <a:pt x="1393094" y="482600"/>
                </a:lnTo>
                <a:lnTo>
                  <a:pt x="1408797" y="431800"/>
                </a:lnTo>
                <a:lnTo>
                  <a:pt x="1426623" y="393700"/>
                </a:lnTo>
                <a:lnTo>
                  <a:pt x="1446493" y="342900"/>
                </a:lnTo>
                <a:lnTo>
                  <a:pt x="1468328" y="304800"/>
                </a:lnTo>
                <a:lnTo>
                  <a:pt x="1492050" y="266700"/>
                </a:lnTo>
                <a:lnTo>
                  <a:pt x="1517582" y="228600"/>
                </a:lnTo>
                <a:lnTo>
                  <a:pt x="1544843" y="203200"/>
                </a:lnTo>
                <a:lnTo>
                  <a:pt x="1573757" y="165100"/>
                </a:lnTo>
                <a:lnTo>
                  <a:pt x="1604244" y="139700"/>
                </a:lnTo>
                <a:lnTo>
                  <a:pt x="1636226" y="114300"/>
                </a:lnTo>
                <a:lnTo>
                  <a:pt x="1669625" y="88900"/>
                </a:lnTo>
                <a:lnTo>
                  <a:pt x="1704362" y="76200"/>
                </a:lnTo>
                <a:lnTo>
                  <a:pt x="1740360" y="50800"/>
                </a:lnTo>
                <a:lnTo>
                  <a:pt x="1815820" y="25400"/>
                </a:lnTo>
                <a:lnTo>
                  <a:pt x="1895379" y="0"/>
                </a:lnTo>
                <a:lnTo>
                  <a:pt x="2146683" y="0"/>
                </a:lnTo>
                <a:lnTo>
                  <a:pt x="2226243" y="25400"/>
                </a:lnTo>
                <a:lnTo>
                  <a:pt x="2301703" y="50800"/>
                </a:lnTo>
                <a:lnTo>
                  <a:pt x="2337700" y="76200"/>
                </a:lnTo>
                <a:lnTo>
                  <a:pt x="2372438" y="88900"/>
                </a:lnTo>
                <a:lnTo>
                  <a:pt x="2405837" y="114300"/>
                </a:lnTo>
                <a:lnTo>
                  <a:pt x="2437819" y="139700"/>
                </a:lnTo>
                <a:lnTo>
                  <a:pt x="2468306" y="165100"/>
                </a:lnTo>
                <a:lnTo>
                  <a:pt x="2497220" y="203200"/>
                </a:lnTo>
                <a:lnTo>
                  <a:pt x="2524481" y="228600"/>
                </a:lnTo>
                <a:lnTo>
                  <a:pt x="2550012" y="266700"/>
                </a:lnTo>
                <a:lnTo>
                  <a:pt x="2573735" y="304800"/>
                </a:lnTo>
                <a:lnTo>
                  <a:pt x="2595570" y="342900"/>
                </a:lnTo>
                <a:lnTo>
                  <a:pt x="2597106" y="355600"/>
                </a:lnTo>
                <a:lnTo>
                  <a:pt x="2597106" y="1231900"/>
                </a:lnTo>
                <a:lnTo>
                  <a:pt x="2582986" y="1270000"/>
                </a:lnTo>
                <a:lnTo>
                  <a:pt x="2560053" y="1308100"/>
                </a:lnTo>
                <a:lnTo>
                  <a:pt x="2535699" y="1358900"/>
                </a:lnTo>
                <a:lnTo>
                  <a:pt x="2510116" y="1409700"/>
                </a:lnTo>
                <a:lnTo>
                  <a:pt x="2483492" y="1447800"/>
                </a:lnTo>
                <a:lnTo>
                  <a:pt x="2456018" y="1498600"/>
                </a:lnTo>
                <a:lnTo>
                  <a:pt x="2427882" y="1536700"/>
                </a:lnTo>
                <a:lnTo>
                  <a:pt x="2399275" y="1574800"/>
                </a:lnTo>
                <a:lnTo>
                  <a:pt x="2370387" y="1625600"/>
                </a:lnTo>
                <a:lnTo>
                  <a:pt x="2312521" y="1701800"/>
                </a:lnTo>
                <a:lnTo>
                  <a:pt x="2283924" y="1727200"/>
                </a:lnTo>
                <a:lnTo>
                  <a:pt x="2255804" y="1765300"/>
                </a:lnTo>
                <a:lnTo>
                  <a:pt x="2228349" y="1803400"/>
                </a:lnTo>
                <a:lnTo>
                  <a:pt x="2201751" y="1828800"/>
                </a:lnTo>
                <a:close/>
              </a:path>
              <a:path w="2597150" h="3746500">
                <a:moveTo>
                  <a:pt x="2201751" y="1828800"/>
                </a:moveTo>
                <a:lnTo>
                  <a:pt x="2228349" y="1803400"/>
                </a:lnTo>
                <a:lnTo>
                  <a:pt x="2255804" y="1765300"/>
                </a:lnTo>
                <a:lnTo>
                  <a:pt x="2283924" y="1727200"/>
                </a:lnTo>
                <a:lnTo>
                  <a:pt x="2312521" y="1701800"/>
                </a:lnTo>
                <a:lnTo>
                  <a:pt x="2370387" y="1625600"/>
                </a:lnTo>
                <a:lnTo>
                  <a:pt x="2399275" y="1574800"/>
                </a:lnTo>
                <a:lnTo>
                  <a:pt x="2427882" y="1536700"/>
                </a:lnTo>
                <a:lnTo>
                  <a:pt x="2456018" y="1498600"/>
                </a:lnTo>
                <a:lnTo>
                  <a:pt x="2483492" y="1447800"/>
                </a:lnTo>
                <a:lnTo>
                  <a:pt x="2510116" y="1409700"/>
                </a:lnTo>
                <a:lnTo>
                  <a:pt x="2535699" y="1358900"/>
                </a:lnTo>
                <a:lnTo>
                  <a:pt x="2560053" y="1308100"/>
                </a:lnTo>
                <a:lnTo>
                  <a:pt x="2582986" y="1270000"/>
                </a:lnTo>
                <a:lnTo>
                  <a:pt x="2597106" y="1231900"/>
                </a:lnTo>
                <a:lnTo>
                  <a:pt x="2597106" y="1549400"/>
                </a:lnTo>
                <a:lnTo>
                  <a:pt x="2584223" y="1549400"/>
                </a:lnTo>
                <a:lnTo>
                  <a:pt x="2540060" y="1574800"/>
                </a:lnTo>
                <a:lnTo>
                  <a:pt x="2496940" y="1612900"/>
                </a:lnTo>
                <a:lnTo>
                  <a:pt x="2454965" y="1638300"/>
                </a:lnTo>
                <a:lnTo>
                  <a:pt x="2414237" y="1663700"/>
                </a:lnTo>
                <a:lnTo>
                  <a:pt x="2374857" y="1689100"/>
                </a:lnTo>
                <a:lnTo>
                  <a:pt x="2336927" y="1727200"/>
                </a:lnTo>
                <a:lnTo>
                  <a:pt x="2300550" y="1752600"/>
                </a:lnTo>
                <a:lnTo>
                  <a:pt x="2265827" y="1778000"/>
                </a:lnTo>
                <a:lnTo>
                  <a:pt x="2232860" y="1803400"/>
                </a:lnTo>
                <a:lnTo>
                  <a:pt x="2201751" y="1828800"/>
                </a:lnTo>
                <a:close/>
              </a:path>
              <a:path w="2597150" h="3746500">
                <a:moveTo>
                  <a:pt x="932355" y="2679700"/>
                </a:moveTo>
                <a:lnTo>
                  <a:pt x="652473" y="2679700"/>
                </a:lnTo>
                <a:lnTo>
                  <a:pt x="596632" y="2667000"/>
                </a:lnTo>
                <a:lnTo>
                  <a:pt x="543319" y="2654300"/>
                </a:lnTo>
                <a:lnTo>
                  <a:pt x="492527" y="2641600"/>
                </a:lnTo>
                <a:lnTo>
                  <a:pt x="444254" y="2628900"/>
                </a:lnTo>
                <a:lnTo>
                  <a:pt x="398496" y="2603500"/>
                </a:lnTo>
                <a:lnTo>
                  <a:pt x="355247" y="2590800"/>
                </a:lnTo>
                <a:lnTo>
                  <a:pt x="314504" y="2565400"/>
                </a:lnTo>
                <a:lnTo>
                  <a:pt x="276263" y="2540000"/>
                </a:lnTo>
                <a:lnTo>
                  <a:pt x="240519" y="2514600"/>
                </a:lnTo>
                <a:lnTo>
                  <a:pt x="207269" y="2489200"/>
                </a:lnTo>
                <a:lnTo>
                  <a:pt x="176507" y="2463800"/>
                </a:lnTo>
                <a:lnTo>
                  <a:pt x="148231" y="2425700"/>
                </a:lnTo>
                <a:lnTo>
                  <a:pt x="122435" y="2400300"/>
                </a:lnTo>
                <a:lnTo>
                  <a:pt x="99116" y="2362200"/>
                </a:lnTo>
                <a:lnTo>
                  <a:pt x="78269" y="2324100"/>
                </a:lnTo>
                <a:lnTo>
                  <a:pt x="59891" y="2298700"/>
                </a:lnTo>
                <a:lnTo>
                  <a:pt x="43976" y="2260600"/>
                </a:lnTo>
                <a:lnTo>
                  <a:pt x="30521" y="2222500"/>
                </a:lnTo>
                <a:lnTo>
                  <a:pt x="19522" y="2184400"/>
                </a:lnTo>
                <a:lnTo>
                  <a:pt x="10975" y="2133600"/>
                </a:lnTo>
                <a:lnTo>
                  <a:pt x="4875" y="2095500"/>
                </a:lnTo>
                <a:lnTo>
                  <a:pt x="1218" y="2057400"/>
                </a:lnTo>
                <a:lnTo>
                  <a:pt x="0" y="2019300"/>
                </a:lnTo>
                <a:lnTo>
                  <a:pt x="1218" y="1968500"/>
                </a:lnTo>
                <a:lnTo>
                  <a:pt x="4875" y="1930400"/>
                </a:lnTo>
                <a:lnTo>
                  <a:pt x="10975" y="1892300"/>
                </a:lnTo>
                <a:lnTo>
                  <a:pt x="19522" y="1841500"/>
                </a:lnTo>
                <a:lnTo>
                  <a:pt x="30521" y="1803400"/>
                </a:lnTo>
                <a:lnTo>
                  <a:pt x="43976" y="1765300"/>
                </a:lnTo>
                <a:lnTo>
                  <a:pt x="59891" y="1727200"/>
                </a:lnTo>
                <a:lnTo>
                  <a:pt x="78269" y="1701800"/>
                </a:lnTo>
                <a:lnTo>
                  <a:pt x="99116" y="1663700"/>
                </a:lnTo>
                <a:lnTo>
                  <a:pt x="122435" y="1625600"/>
                </a:lnTo>
                <a:lnTo>
                  <a:pt x="148231" y="1600200"/>
                </a:lnTo>
                <a:lnTo>
                  <a:pt x="176507" y="1562100"/>
                </a:lnTo>
                <a:lnTo>
                  <a:pt x="207269" y="1536700"/>
                </a:lnTo>
                <a:lnTo>
                  <a:pt x="240519" y="1511300"/>
                </a:lnTo>
                <a:lnTo>
                  <a:pt x="276263" y="1485900"/>
                </a:lnTo>
                <a:lnTo>
                  <a:pt x="314504" y="1460500"/>
                </a:lnTo>
                <a:lnTo>
                  <a:pt x="355247" y="1435100"/>
                </a:lnTo>
                <a:lnTo>
                  <a:pt x="398496" y="1422400"/>
                </a:lnTo>
                <a:lnTo>
                  <a:pt x="444254" y="1397000"/>
                </a:lnTo>
                <a:lnTo>
                  <a:pt x="492527" y="1384300"/>
                </a:lnTo>
                <a:lnTo>
                  <a:pt x="543319" y="1371600"/>
                </a:lnTo>
                <a:lnTo>
                  <a:pt x="596632" y="1358900"/>
                </a:lnTo>
                <a:lnTo>
                  <a:pt x="652473" y="1346200"/>
                </a:lnTo>
                <a:lnTo>
                  <a:pt x="932355" y="1346200"/>
                </a:lnTo>
                <a:lnTo>
                  <a:pt x="1176533" y="1409700"/>
                </a:lnTo>
                <a:lnTo>
                  <a:pt x="1224781" y="1435100"/>
                </a:lnTo>
                <a:lnTo>
                  <a:pt x="1272598" y="1447800"/>
                </a:lnTo>
                <a:lnTo>
                  <a:pt x="1366536" y="1498600"/>
                </a:lnTo>
                <a:lnTo>
                  <a:pt x="1412455" y="1524000"/>
                </a:lnTo>
                <a:lnTo>
                  <a:pt x="1457540" y="1549400"/>
                </a:lnTo>
                <a:lnTo>
                  <a:pt x="1501690" y="1574800"/>
                </a:lnTo>
                <a:lnTo>
                  <a:pt x="1544803" y="1612900"/>
                </a:lnTo>
                <a:lnTo>
                  <a:pt x="1586780" y="1638300"/>
                </a:lnTo>
                <a:lnTo>
                  <a:pt x="1627518" y="1663700"/>
                </a:lnTo>
                <a:lnTo>
                  <a:pt x="1666919" y="1689100"/>
                </a:lnTo>
                <a:lnTo>
                  <a:pt x="1704880" y="1727200"/>
                </a:lnTo>
                <a:lnTo>
                  <a:pt x="1741300" y="1752600"/>
                </a:lnTo>
                <a:lnTo>
                  <a:pt x="1776080" y="1778000"/>
                </a:lnTo>
                <a:lnTo>
                  <a:pt x="1809117" y="1803400"/>
                </a:lnTo>
                <a:lnTo>
                  <a:pt x="1840312" y="1828800"/>
                </a:lnTo>
                <a:lnTo>
                  <a:pt x="2597106" y="1828800"/>
                </a:lnTo>
                <a:lnTo>
                  <a:pt x="2597106" y="2197100"/>
                </a:lnTo>
                <a:lnTo>
                  <a:pt x="1840312" y="2197100"/>
                </a:lnTo>
                <a:lnTo>
                  <a:pt x="1809117" y="2222500"/>
                </a:lnTo>
                <a:lnTo>
                  <a:pt x="1776080" y="2247900"/>
                </a:lnTo>
                <a:lnTo>
                  <a:pt x="1741300" y="2273300"/>
                </a:lnTo>
                <a:lnTo>
                  <a:pt x="1704880" y="2298700"/>
                </a:lnTo>
                <a:lnTo>
                  <a:pt x="1666919" y="2336800"/>
                </a:lnTo>
                <a:lnTo>
                  <a:pt x="1627518" y="2362200"/>
                </a:lnTo>
                <a:lnTo>
                  <a:pt x="1586780" y="2387600"/>
                </a:lnTo>
                <a:lnTo>
                  <a:pt x="1544803" y="2425700"/>
                </a:lnTo>
                <a:lnTo>
                  <a:pt x="1501690" y="2451100"/>
                </a:lnTo>
                <a:lnTo>
                  <a:pt x="1457540" y="2476500"/>
                </a:lnTo>
                <a:lnTo>
                  <a:pt x="1412455" y="2501900"/>
                </a:lnTo>
                <a:lnTo>
                  <a:pt x="1319884" y="2552700"/>
                </a:lnTo>
                <a:lnTo>
                  <a:pt x="1272598" y="2578100"/>
                </a:lnTo>
                <a:lnTo>
                  <a:pt x="1224781" y="2590800"/>
                </a:lnTo>
                <a:lnTo>
                  <a:pt x="1176533" y="2616200"/>
                </a:lnTo>
                <a:lnTo>
                  <a:pt x="1127954" y="2628900"/>
                </a:lnTo>
                <a:lnTo>
                  <a:pt x="1079147" y="2654300"/>
                </a:lnTo>
                <a:lnTo>
                  <a:pt x="1030210" y="2667000"/>
                </a:lnTo>
                <a:lnTo>
                  <a:pt x="981246" y="2667000"/>
                </a:lnTo>
                <a:lnTo>
                  <a:pt x="932355" y="2679700"/>
                </a:lnTo>
                <a:close/>
              </a:path>
              <a:path w="2597150" h="3746500">
                <a:moveTo>
                  <a:pt x="2597106" y="1828800"/>
                </a:moveTo>
                <a:lnTo>
                  <a:pt x="2201751" y="1828800"/>
                </a:lnTo>
                <a:lnTo>
                  <a:pt x="2232860" y="1803400"/>
                </a:lnTo>
                <a:lnTo>
                  <a:pt x="2265827" y="1778000"/>
                </a:lnTo>
                <a:lnTo>
                  <a:pt x="2300550" y="1752600"/>
                </a:lnTo>
                <a:lnTo>
                  <a:pt x="2336927" y="1727200"/>
                </a:lnTo>
                <a:lnTo>
                  <a:pt x="2374857" y="1689100"/>
                </a:lnTo>
                <a:lnTo>
                  <a:pt x="2414237" y="1663700"/>
                </a:lnTo>
                <a:lnTo>
                  <a:pt x="2454965" y="1638300"/>
                </a:lnTo>
                <a:lnTo>
                  <a:pt x="2496940" y="1612900"/>
                </a:lnTo>
                <a:lnTo>
                  <a:pt x="2540060" y="1574800"/>
                </a:lnTo>
                <a:lnTo>
                  <a:pt x="2584223" y="1549400"/>
                </a:lnTo>
                <a:lnTo>
                  <a:pt x="2597106" y="1549400"/>
                </a:lnTo>
                <a:lnTo>
                  <a:pt x="2597106" y="1828800"/>
                </a:lnTo>
                <a:close/>
              </a:path>
              <a:path w="2597150" h="3746500">
                <a:moveTo>
                  <a:pt x="2556039" y="3746500"/>
                </a:moveTo>
                <a:lnTo>
                  <a:pt x="1486024" y="3746500"/>
                </a:lnTo>
                <a:lnTo>
                  <a:pt x="1468328" y="3721100"/>
                </a:lnTo>
                <a:lnTo>
                  <a:pt x="1446493" y="3683000"/>
                </a:lnTo>
                <a:lnTo>
                  <a:pt x="1426623" y="3632200"/>
                </a:lnTo>
                <a:lnTo>
                  <a:pt x="1408797" y="3594100"/>
                </a:lnTo>
                <a:lnTo>
                  <a:pt x="1393094" y="3543300"/>
                </a:lnTo>
                <a:lnTo>
                  <a:pt x="1379591" y="3492500"/>
                </a:lnTo>
                <a:lnTo>
                  <a:pt x="1368368" y="3441700"/>
                </a:lnTo>
                <a:lnTo>
                  <a:pt x="1359502" y="3378200"/>
                </a:lnTo>
                <a:lnTo>
                  <a:pt x="1353072" y="3327400"/>
                </a:lnTo>
                <a:lnTo>
                  <a:pt x="1349157" y="3263900"/>
                </a:lnTo>
                <a:lnTo>
                  <a:pt x="1347834" y="3200400"/>
                </a:lnTo>
                <a:lnTo>
                  <a:pt x="1349464" y="3149600"/>
                </a:lnTo>
                <a:lnTo>
                  <a:pt x="1354227" y="3098800"/>
                </a:lnTo>
                <a:lnTo>
                  <a:pt x="1361933" y="3048000"/>
                </a:lnTo>
                <a:lnTo>
                  <a:pt x="1372390" y="3009900"/>
                </a:lnTo>
                <a:lnTo>
                  <a:pt x="1385408" y="2959100"/>
                </a:lnTo>
                <a:lnTo>
                  <a:pt x="1400797" y="2908300"/>
                </a:lnTo>
                <a:lnTo>
                  <a:pt x="1418365" y="2857500"/>
                </a:lnTo>
                <a:lnTo>
                  <a:pt x="1437922" y="2806700"/>
                </a:lnTo>
                <a:lnTo>
                  <a:pt x="1459278" y="2755900"/>
                </a:lnTo>
                <a:lnTo>
                  <a:pt x="1482241" y="2717800"/>
                </a:lnTo>
                <a:lnTo>
                  <a:pt x="1506621" y="2667000"/>
                </a:lnTo>
                <a:lnTo>
                  <a:pt x="1532228" y="2616200"/>
                </a:lnTo>
                <a:lnTo>
                  <a:pt x="1558871" y="2578100"/>
                </a:lnTo>
                <a:lnTo>
                  <a:pt x="1586358" y="2527300"/>
                </a:lnTo>
                <a:lnTo>
                  <a:pt x="1614500" y="2489200"/>
                </a:lnTo>
                <a:lnTo>
                  <a:pt x="1643105" y="2451100"/>
                </a:lnTo>
                <a:lnTo>
                  <a:pt x="1671984" y="2413000"/>
                </a:lnTo>
                <a:lnTo>
                  <a:pt x="1700945" y="2362200"/>
                </a:lnTo>
                <a:lnTo>
                  <a:pt x="1729798" y="2324100"/>
                </a:lnTo>
                <a:lnTo>
                  <a:pt x="1758351" y="2298700"/>
                </a:lnTo>
                <a:lnTo>
                  <a:pt x="1786416" y="2260600"/>
                </a:lnTo>
                <a:lnTo>
                  <a:pt x="1813799" y="2222500"/>
                </a:lnTo>
                <a:lnTo>
                  <a:pt x="1840312" y="2197100"/>
                </a:lnTo>
                <a:lnTo>
                  <a:pt x="2201751" y="2197100"/>
                </a:lnTo>
                <a:lnTo>
                  <a:pt x="2228349" y="2222500"/>
                </a:lnTo>
                <a:lnTo>
                  <a:pt x="2255804" y="2260600"/>
                </a:lnTo>
                <a:lnTo>
                  <a:pt x="2283924" y="2298700"/>
                </a:lnTo>
                <a:lnTo>
                  <a:pt x="2312521" y="2324100"/>
                </a:lnTo>
                <a:lnTo>
                  <a:pt x="2341405" y="2362200"/>
                </a:lnTo>
                <a:lnTo>
                  <a:pt x="2370387" y="2413000"/>
                </a:lnTo>
                <a:lnTo>
                  <a:pt x="2399275" y="2451100"/>
                </a:lnTo>
                <a:lnTo>
                  <a:pt x="2427882" y="2489200"/>
                </a:lnTo>
                <a:lnTo>
                  <a:pt x="2456018" y="2527300"/>
                </a:lnTo>
                <a:lnTo>
                  <a:pt x="2483492" y="2578100"/>
                </a:lnTo>
                <a:lnTo>
                  <a:pt x="2510116" y="2616200"/>
                </a:lnTo>
                <a:lnTo>
                  <a:pt x="2535699" y="2667000"/>
                </a:lnTo>
                <a:lnTo>
                  <a:pt x="2560053" y="2717800"/>
                </a:lnTo>
                <a:lnTo>
                  <a:pt x="2582986" y="2755900"/>
                </a:lnTo>
                <a:lnTo>
                  <a:pt x="2597106" y="2794000"/>
                </a:lnTo>
                <a:lnTo>
                  <a:pt x="2597106" y="3670300"/>
                </a:lnTo>
                <a:lnTo>
                  <a:pt x="2595570" y="3683000"/>
                </a:lnTo>
                <a:lnTo>
                  <a:pt x="2573735" y="3721100"/>
                </a:lnTo>
                <a:lnTo>
                  <a:pt x="2556039" y="3746500"/>
                </a:lnTo>
                <a:close/>
              </a:path>
              <a:path w="2597150" h="3746500">
                <a:moveTo>
                  <a:pt x="2597106" y="2489200"/>
                </a:moveTo>
                <a:lnTo>
                  <a:pt x="2584223" y="2476500"/>
                </a:lnTo>
                <a:lnTo>
                  <a:pt x="2540060" y="2451100"/>
                </a:lnTo>
                <a:lnTo>
                  <a:pt x="2496940" y="2425700"/>
                </a:lnTo>
                <a:lnTo>
                  <a:pt x="2454965" y="2387600"/>
                </a:lnTo>
                <a:lnTo>
                  <a:pt x="2414237" y="2362200"/>
                </a:lnTo>
                <a:lnTo>
                  <a:pt x="2374857" y="2336800"/>
                </a:lnTo>
                <a:lnTo>
                  <a:pt x="2336927" y="2298700"/>
                </a:lnTo>
                <a:lnTo>
                  <a:pt x="2300550" y="2273300"/>
                </a:lnTo>
                <a:lnTo>
                  <a:pt x="2265827" y="2247900"/>
                </a:lnTo>
                <a:lnTo>
                  <a:pt x="2232860" y="2222500"/>
                </a:lnTo>
                <a:lnTo>
                  <a:pt x="2201751" y="2197100"/>
                </a:lnTo>
                <a:lnTo>
                  <a:pt x="2597106" y="2197100"/>
                </a:lnTo>
                <a:lnTo>
                  <a:pt x="2597106" y="2489200"/>
                </a:lnTo>
                <a:close/>
              </a:path>
              <a:path w="2597150" h="3746500">
                <a:moveTo>
                  <a:pt x="835196" y="2692400"/>
                </a:moveTo>
                <a:lnTo>
                  <a:pt x="771751" y="2679700"/>
                </a:lnTo>
                <a:lnTo>
                  <a:pt x="883638" y="2679700"/>
                </a:lnTo>
                <a:lnTo>
                  <a:pt x="835196" y="2692400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434536" y="2659193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77" y="1035352"/>
                </a:moveTo>
                <a:lnTo>
                  <a:pt x="478220" y="1031024"/>
                </a:lnTo>
                <a:lnTo>
                  <a:pt x="442000" y="1018005"/>
                </a:lnTo>
                <a:lnTo>
                  <a:pt x="410049" y="996246"/>
                </a:lnTo>
                <a:lnTo>
                  <a:pt x="383401" y="965695"/>
                </a:lnTo>
                <a:lnTo>
                  <a:pt x="363088" y="926303"/>
                </a:lnTo>
                <a:lnTo>
                  <a:pt x="350143" y="878020"/>
                </a:lnTo>
                <a:lnTo>
                  <a:pt x="345598" y="820794"/>
                </a:lnTo>
                <a:lnTo>
                  <a:pt x="351381" y="772854"/>
                </a:lnTo>
                <a:lnTo>
                  <a:pt x="366905" y="725034"/>
                </a:lnTo>
                <a:lnTo>
                  <a:pt x="389428" y="678775"/>
                </a:lnTo>
                <a:lnTo>
                  <a:pt x="416211" y="635515"/>
                </a:lnTo>
                <a:lnTo>
                  <a:pt x="444514" y="596695"/>
                </a:lnTo>
                <a:lnTo>
                  <a:pt x="471598" y="563756"/>
                </a:lnTo>
                <a:lnTo>
                  <a:pt x="438608" y="590839"/>
                </a:lnTo>
                <a:lnTo>
                  <a:pt x="399678" y="619142"/>
                </a:lnTo>
                <a:lnTo>
                  <a:pt x="356308" y="645925"/>
                </a:lnTo>
                <a:lnTo>
                  <a:pt x="309998" y="668448"/>
                </a:lnTo>
                <a:lnTo>
                  <a:pt x="262248" y="683971"/>
                </a:lnTo>
                <a:lnTo>
                  <a:pt x="214559" y="689755"/>
                </a:lnTo>
                <a:lnTo>
                  <a:pt x="157333" y="685208"/>
                </a:lnTo>
                <a:lnTo>
                  <a:pt x="109049" y="672248"/>
                </a:lnTo>
                <a:lnTo>
                  <a:pt x="69657" y="651895"/>
                </a:lnTo>
                <a:lnTo>
                  <a:pt x="39106" y="625169"/>
                </a:lnTo>
                <a:lnTo>
                  <a:pt x="17347" y="593091"/>
                </a:lnTo>
                <a:lnTo>
                  <a:pt x="4328" y="556679"/>
                </a:lnTo>
                <a:lnTo>
                  <a:pt x="0" y="516956"/>
                </a:lnTo>
                <a:lnTo>
                  <a:pt x="4328" y="477499"/>
                </a:lnTo>
                <a:lnTo>
                  <a:pt x="17347" y="441279"/>
                </a:lnTo>
                <a:lnTo>
                  <a:pt x="39106" y="409328"/>
                </a:lnTo>
                <a:lnTo>
                  <a:pt x="69657" y="382680"/>
                </a:lnTo>
                <a:lnTo>
                  <a:pt x="109049" y="362367"/>
                </a:lnTo>
                <a:lnTo>
                  <a:pt x="157333" y="349422"/>
                </a:lnTo>
                <a:lnTo>
                  <a:pt x="214559" y="344877"/>
                </a:lnTo>
                <a:lnTo>
                  <a:pt x="262248" y="350660"/>
                </a:lnTo>
                <a:lnTo>
                  <a:pt x="309998" y="366184"/>
                </a:lnTo>
                <a:lnTo>
                  <a:pt x="356308" y="388707"/>
                </a:lnTo>
                <a:lnTo>
                  <a:pt x="399678" y="415490"/>
                </a:lnTo>
                <a:lnTo>
                  <a:pt x="438608" y="443793"/>
                </a:lnTo>
                <a:lnTo>
                  <a:pt x="471598" y="470876"/>
                </a:lnTo>
                <a:lnTo>
                  <a:pt x="444514" y="437886"/>
                </a:lnTo>
                <a:lnTo>
                  <a:pt x="416211" y="398957"/>
                </a:lnTo>
                <a:lnTo>
                  <a:pt x="389428" y="355587"/>
                </a:lnTo>
                <a:lnTo>
                  <a:pt x="366905" y="309277"/>
                </a:lnTo>
                <a:lnTo>
                  <a:pt x="351381" y="261528"/>
                </a:lnTo>
                <a:lnTo>
                  <a:pt x="345598" y="213838"/>
                </a:lnTo>
                <a:lnTo>
                  <a:pt x="350143" y="156652"/>
                </a:lnTo>
                <a:lnTo>
                  <a:pt x="363088" y="108471"/>
                </a:lnTo>
                <a:lnTo>
                  <a:pt x="383401" y="69220"/>
                </a:lnTo>
                <a:lnTo>
                  <a:pt x="410049" y="38823"/>
                </a:lnTo>
                <a:lnTo>
                  <a:pt x="442000" y="17204"/>
                </a:lnTo>
                <a:lnTo>
                  <a:pt x="478220" y="4288"/>
                </a:lnTo>
                <a:lnTo>
                  <a:pt x="517677" y="0"/>
                </a:lnTo>
                <a:lnTo>
                  <a:pt x="557401" y="4288"/>
                </a:lnTo>
                <a:lnTo>
                  <a:pt x="593812" y="17204"/>
                </a:lnTo>
                <a:lnTo>
                  <a:pt x="625891" y="38823"/>
                </a:lnTo>
                <a:lnTo>
                  <a:pt x="652617" y="69220"/>
                </a:lnTo>
                <a:lnTo>
                  <a:pt x="672970" y="108471"/>
                </a:lnTo>
                <a:lnTo>
                  <a:pt x="685930" y="156652"/>
                </a:lnTo>
                <a:lnTo>
                  <a:pt x="690477" y="213838"/>
                </a:lnTo>
                <a:lnTo>
                  <a:pt x="684693" y="261528"/>
                </a:lnTo>
                <a:lnTo>
                  <a:pt x="669170" y="309277"/>
                </a:lnTo>
                <a:lnTo>
                  <a:pt x="646647" y="355587"/>
                </a:lnTo>
                <a:lnTo>
                  <a:pt x="619864" y="398957"/>
                </a:lnTo>
                <a:lnTo>
                  <a:pt x="591560" y="437886"/>
                </a:lnTo>
                <a:lnTo>
                  <a:pt x="564477" y="470876"/>
                </a:lnTo>
                <a:lnTo>
                  <a:pt x="597467" y="443793"/>
                </a:lnTo>
                <a:lnTo>
                  <a:pt x="636397" y="415490"/>
                </a:lnTo>
                <a:lnTo>
                  <a:pt x="679767" y="388707"/>
                </a:lnTo>
                <a:lnTo>
                  <a:pt x="726077" y="366184"/>
                </a:lnTo>
                <a:lnTo>
                  <a:pt x="773826" y="350660"/>
                </a:lnTo>
                <a:lnTo>
                  <a:pt x="821516" y="344877"/>
                </a:lnTo>
                <a:lnTo>
                  <a:pt x="878702" y="349422"/>
                </a:lnTo>
                <a:lnTo>
                  <a:pt x="926883" y="362367"/>
                </a:lnTo>
                <a:lnTo>
                  <a:pt x="966135" y="382680"/>
                </a:lnTo>
                <a:lnTo>
                  <a:pt x="996532" y="409328"/>
                </a:lnTo>
                <a:lnTo>
                  <a:pt x="1018151" y="441279"/>
                </a:lnTo>
                <a:lnTo>
                  <a:pt x="1031067" y="477499"/>
                </a:lnTo>
                <a:lnTo>
                  <a:pt x="1035355" y="516956"/>
                </a:lnTo>
                <a:lnTo>
                  <a:pt x="1031067" y="556679"/>
                </a:lnTo>
                <a:lnTo>
                  <a:pt x="1018151" y="593091"/>
                </a:lnTo>
                <a:lnTo>
                  <a:pt x="996532" y="625169"/>
                </a:lnTo>
                <a:lnTo>
                  <a:pt x="966135" y="651895"/>
                </a:lnTo>
                <a:lnTo>
                  <a:pt x="926883" y="672248"/>
                </a:lnTo>
                <a:lnTo>
                  <a:pt x="878702" y="685208"/>
                </a:lnTo>
                <a:lnTo>
                  <a:pt x="821516" y="689755"/>
                </a:lnTo>
                <a:lnTo>
                  <a:pt x="773826" y="683971"/>
                </a:lnTo>
                <a:lnTo>
                  <a:pt x="726077" y="668448"/>
                </a:lnTo>
                <a:lnTo>
                  <a:pt x="679767" y="645925"/>
                </a:lnTo>
                <a:lnTo>
                  <a:pt x="636397" y="619142"/>
                </a:lnTo>
                <a:lnTo>
                  <a:pt x="597467" y="590839"/>
                </a:lnTo>
                <a:lnTo>
                  <a:pt x="564477" y="563756"/>
                </a:lnTo>
                <a:lnTo>
                  <a:pt x="591560" y="596695"/>
                </a:lnTo>
                <a:lnTo>
                  <a:pt x="619864" y="635515"/>
                </a:lnTo>
                <a:lnTo>
                  <a:pt x="646647" y="678775"/>
                </a:lnTo>
                <a:lnTo>
                  <a:pt x="669170" y="725034"/>
                </a:lnTo>
                <a:lnTo>
                  <a:pt x="684693" y="772854"/>
                </a:lnTo>
                <a:lnTo>
                  <a:pt x="690477" y="820794"/>
                </a:lnTo>
                <a:lnTo>
                  <a:pt x="685930" y="878020"/>
                </a:lnTo>
                <a:lnTo>
                  <a:pt x="672970" y="926303"/>
                </a:lnTo>
                <a:lnTo>
                  <a:pt x="652617" y="965695"/>
                </a:lnTo>
                <a:lnTo>
                  <a:pt x="625891" y="996246"/>
                </a:lnTo>
                <a:lnTo>
                  <a:pt x="593812" y="1018005"/>
                </a:lnTo>
                <a:lnTo>
                  <a:pt x="557401" y="1031024"/>
                </a:lnTo>
                <a:lnTo>
                  <a:pt x="517677" y="10353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3457507" y="8925290"/>
            <a:ext cx="2000250" cy="1362075"/>
          </a:xfrm>
          <a:custGeom>
            <a:avLst/>
            <a:gdLst/>
            <a:ahLst/>
            <a:cxnLst/>
            <a:rect l="l" t="t" r="r" b="b"/>
            <a:pathLst>
              <a:path w="2000250" h="1362075">
                <a:moveTo>
                  <a:pt x="153246" y="346970"/>
                </a:moveTo>
                <a:lnTo>
                  <a:pt x="91428" y="330353"/>
                </a:lnTo>
                <a:lnTo>
                  <a:pt x="40106" y="291339"/>
                </a:lnTo>
                <a:lnTo>
                  <a:pt x="9359" y="236653"/>
                </a:lnTo>
                <a:lnTo>
                  <a:pt x="0" y="172506"/>
                </a:lnTo>
                <a:lnTo>
                  <a:pt x="5714" y="140162"/>
                </a:lnTo>
                <a:lnTo>
                  <a:pt x="34064" y="83643"/>
                </a:lnTo>
                <a:lnTo>
                  <a:pt x="81314" y="42243"/>
                </a:lnTo>
                <a:lnTo>
                  <a:pt x="120869" y="25998"/>
                </a:lnTo>
                <a:lnTo>
                  <a:pt x="159074" y="13803"/>
                </a:lnTo>
                <a:lnTo>
                  <a:pt x="198359" y="5388"/>
                </a:lnTo>
                <a:lnTo>
                  <a:pt x="241154" y="483"/>
                </a:lnTo>
                <a:lnTo>
                  <a:pt x="272361" y="0"/>
                </a:lnTo>
                <a:lnTo>
                  <a:pt x="303973" y="2553"/>
                </a:lnTo>
                <a:lnTo>
                  <a:pt x="365713" y="14883"/>
                </a:lnTo>
                <a:lnTo>
                  <a:pt x="414771" y="30844"/>
                </a:lnTo>
                <a:lnTo>
                  <a:pt x="462170" y="52369"/>
                </a:lnTo>
                <a:lnTo>
                  <a:pt x="507288" y="78801"/>
                </a:lnTo>
                <a:lnTo>
                  <a:pt x="549502" y="109485"/>
                </a:lnTo>
                <a:lnTo>
                  <a:pt x="588192" y="143762"/>
                </a:lnTo>
                <a:lnTo>
                  <a:pt x="622235" y="180648"/>
                </a:lnTo>
                <a:lnTo>
                  <a:pt x="651925" y="220030"/>
                </a:lnTo>
                <a:lnTo>
                  <a:pt x="677588" y="261619"/>
                </a:lnTo>
                <a:lnTo>
                  <a:pt x="699547" y="305125"/>
                </a:lnTo>
                <a:lnTo>
                  <a:pt x="706032" y="320881"/>
                </a:lnTo>
                <a:lnTo>
                  <a:pt x="256993" y="320881"/>
                </a:lnTo>
                <a:lnTo>
                  <a:pt x="251219" y="323041"/>
                </a:lnTo>
                <a:lnTo>
                  <a:pt x="244034" y="323041"/>
                </a:lnTo>
                <a:lnTo>
                  <a:pt x="248939" y="323893"/>
                </a:lnTo>
                <a:lnTo>
                  <a:pt x="246166" y="324941"/>
                </a:lnTo>
                <a:lnTo>
                  <a:pt x="241587" y="326719"/>
                </a:lnTo>
                <a:lnTo>
                  <a:pt x="236275" y="327490"/>
                </a:lnTo>
                <a:lnTo>
                  <a:pt x="227474" y="328801"/>
                </a:lnTo>
                <a:lnTo>
                  <a:pt x="236261" y="328801"/>
                </a:lnTo>
                <a:lnTo>
                  <a:pt x="227125" y="332525"/>
                </a:lnTo>
                <a:lnTo>
                  <a:pt x="218661" y="336174"/>
                </a:lnTo>
                <a:lnTo>
                  <a:pt x="215571" y="337407"/>
                </a:lnTo>
                <a:lnTo>
                  <a:pt x="184814" y="345091"/>
                </a:lnTo>
                <a:lnTo>
                  <a:pt x="153246" y="346970"/>
                </a:lnTo>
                <a:close/>
              </a:path>
              <a:path w="2000250" h="1362075">
                <a:moveTo>
                  <a:pt x="249932" y="323698"/>
                </a:moveTo>
                <a:lnTo>
                  <a:pt x="249569" y="323658"/>
                </a:lnTo>
                <a:lnTo>
                  <a:pt x="256993" y="320881"/>
                </a:lnTo>
                <a:lnTo>
                  <a:pt x="249932" y="323698"/>
                </a:lnTo>
                <a:close/>
              </a:path>
              <a:path w="2000250" h="1362075">
                <a:moveTo>
                  <a:pt x="257353" y="324573"/>
                </a:moveTo>
                <a:lnTo>
                  <a:pt x="254833" y="324245"/>
                </a:lnTo>
                <a:lnTo>
                  <a:pt x="249932" y="323698"/>
                </a:lnTo>
                <a:lnTo>
                  <a:pt x="256993" y="320881"/>
                </a:lnTo>
                <a:lnTo>
                  <a:pt x="706032" y="320881"/>
                </a:lnTo>
                <a:lnTo>
                  <a:pt x="706922" y="323041"/>
                </a:lnTo>
                <a:lnTo>
                  <a:pt x="270673" y="323041"/>
                </a:lnTo>
                <a:lnTo>
                  <a:pt x="259873" y="324245"/>
                </a:lnTo>
                <a:lnTo>
                  <a:pt x="257353" y="324573"/>
                </a:lnTo>
                <a:close/>
              </a:path>
              <a:path w="2000250" h="1362075">
                <a:moveTo>
                  <a:pt x="248939" y="323893"/>
                </a:moveTo>
                <a:lnTo>
                  <a:pt x="244034" y="323041"/>
                </a:lnTo>
                <a:lnTo>
                  <a:pt x="249569" y="323658"/>
                </a:lnTo>
                <a:lnTo>
                  <a:pt x="248939" y="323893"/>
                </a:lnTo>
                <a:close/>
              </a:path>
              <a:path w="2000250" h="1362075">
                <a:moveTo>
                  <a:pt x="249569" y="323658"/>
                </a:moveTo>
                <a:lnTo>
                  <a:pt x="244034" y="323041"/>
                </a:lnTo>
                <a:lnTo>
                  <a:pt x="251219" y="323041"/>
                </a:lnTo>
                <a:lnTo>
                  <a:pt x="249569" y="323658"/>
                </a:lnTo>
                <a:close/>
              </a:path>
              <a:path w="2000250" h="1362075">
                <a:moveTo>
                  <a:pt x="260178" y="324941"/>
                </a:moveTo>
                <a:lnTo>
                  <a:pt x="257353" y="324573"/>
                </a:lnTo>
                <a:lnTo>
                  <a:pt x="259873" y="324245"/>
                </a:lnTo>
                <a:lnTo>
                  <a:pt x="270673" y="323041"/>
                </a:lnTo>
                <a:lnTo>
                  <a:pt x="260178" y="324941"/>
                </a:lnTo>
                <a:close/>
              </a:path>
              <a:path w="2000250" h="1362075">
                <a:moveTo>
                  <a:pt x="280185" y="327751"/>
                </a:moveTo>
                <a:lnTo>
                  <a:pt x="277038" y="327282"/>
                </a:lnTo>
                <a:lnTo>
                  <a:pt x="265633" y="325651"/>
                </a:lnTo>
                <a:lnTo>
                  <a:pt x="260178" y="324941"/>
                </a:lnTo>
                <a:lnTo>
                  <a:pt x="270673" y="323041"/>
                </a:lnTo>
                <a:lnTo>
                  <a:pt x="706922" y="323041"/>
                </a:lnTo>
                <a:lnTo>
                  <a:pt x="708700" y="327361"/>
                </a:lnTo>
                <a:lnTo>
                  <a:pt x="279313" y="327361"/>
                </a:lnTo>
                <a:lnTo>
                  <a:pt x="280185" y="327751"/>
                </a:lnTo>
                <a:close/>
              </a:path>
              <a:path w="2000250" h="1362075">
                <a:moveTo>
                  <a:pt x="249290" y="323954"/>
                </a:moveTo>
                <a:lnTo>
                  <a:pt x="248939" y="323893"/>
                </a:lnTo>
                <a:lnTo>
                  <a:pt x="249569" y="323658"/>
                </a:lnTo>
                <a:lnTo>
                  <a:pt x="249932" y="323698"/>
                </a:lnTo>
                <a:lnTo>
                  <a:pt x="249290" y="323954"/>
                </a:lnTo>
                <a:close/>
              </a:path>
              <a:path w="2000250" h="1362075">
                <a:moveTo>
                  <a:pt x="254779" y="324908"/>
                </a:moveTo>
                <a:lnTo>
                  <a:pt x="249290" y="323954"/>
                </a:lnTo>
                <a:lnTo>
                  <a:pt x="249932" y="323698"/>
                </a:lnTo>
                <a:lnTo>
                  <a:pt x="254833" y="324245"/>
                </a:lnTo>
                <a:lnTo>
                  <a:pt x="257353" y="324573"/>
                </a:lnTo>
                <a:lnTo>
                  <a:pt x="254779" y="324908"/>
                </a:lnTo>
                <a:close/>
              </a:path>
              <a:path w="2000250" h="1362075">
                <a:moveTo>
                  <a:pt x="241587" y="326719"/>
                </a:moveTo>
                <a:lnTo>
                  <a:pt x="246857" y="324672"/>
                </a:lnTo>
                <a:lnTo>
                  <a:pt x="248939" y="323893"/>
                </a:lnTo>
                <a:lnTo>
                  <a:pt x="249290" y="323954"/>
                </a:lnTo>
                <a:lnTo>
                  <a:pt x="242790" y="326548"/>
                </a:lnTo>
                <a:lnTo>
                  <a:pt x="241587" y="326719"/>
                </a:lnTo>
                <a:close/>
              </a:path>
              <a:path w="2000250" h="1362075">
                <a:moveTo>
                  <a:pt x="242790" y="326548"/>
                </a:moveTo>
                <a:lnTo>
                  <a:pt x="249290" y="323954"/>
                </a:lnTo>
                <a:lnTo>
                  <a:pt x="254779" y="324908"/>
                </a:lnTo>
                <a:lnTo>
                  <a:pt x="249074" y="325651"/>
                </a:lnTo>
                <a:lnTo>
                  <a:pt x="242790" y="326548"/>
                </a:lnTo>
                <a:close/>
              </a:path>
              <a:path w="2000250" h="1362075">
                <a:moveTo>
                  <a:pt x="257625" y="325403"/>
                </a:moveTo>
                <a:lnTo>
                  <a:pt x="254779" y="324908"/>
                </a:lnTo>
                <a:lnTo>
                  <a:pt x="257353" y="324573"/>
                </a:lnTo>
                <a:lnTo>
                  <a:pt x="260178" y="324941"/>
                </a:lnTo>
                <a:lnTo>
                  <a:pt x="257625" y="325403"/>
                </a:lnTo>
                <a:close/>
              </a:path>
              <a:path w="2000250" h="1362075">
                <a:moveTo>
                  <a:pt x="240428" y="327490"/>
                </a:moveTo>
                <a:lnTo>
                  <a:pt x="242790" y="326548"/>
                </a:lnTo>
                <a:lnTo>
                  <a:pt x="249074" y="325651"/>
                </a:lnTo>
                <a:lnTo>
                  <a:pt x="254779" y="324908"/>
                </a:lnTo>
                <a:lnTo>
                  <a:pt x="257625" y="325403"/>
                </a:lnTo>
                <a:lnTo>
                  <a:pt x="257185" y="325482"/>
                </a:lnTo>
                <a:lnTo>
                  <a:pt x="250098" y="327092"/>
                </a:lnTo>
                <a:lnTo>
                  <a:pt x="242463" y="327284"/>
                </a:lnTo>
                <a:lnTo>
                  <a:pt x="240428" y="327490"/>
                </a:lnTo>
                <a:close/>
              </a:path>
              <a:path w="2000250" h="1362075">
                <a:moveTo>
                  <a:pt x="281384" y="328288"/>
                </a:moveTo>
                <a:lnTo>
                  <a:pt x="272226" y="327485"/>
                </a:lnTo>
                <a:lnTo>
                  <a:pt x="267016" y="327282"/>
                </a:lnTo>
                <a:lnTo>
                  <a:pt x="263327" y="326393"/>
                </a:lnTo>
                <a:lnTo>
                  <a:pt x="257625" y="325403"/>
                </a:lnTo>
                <a:lnTo>
                  <a:pt x="260178" y="324941"/>
                </a:lnTo>
                <a:lnTo>
                  <a:pt x="265633" y="325651"/>
                </a:lnTo>
                <a:lnTo>
                  <a:pt x="280185" y="327751"/>
                </a:lnTo>
                <a:lnTo>
                  <a:pt x="281384" y="328288"/>
                </a:lnTo>
                <a:close/>
              </a:path>
              <a:path w="2000250" h="1362075">
                <a:moveTo>
                  <a:pt x="250098" y="327092"/>
                </a:moveTo>
                <a:lnTo>
                  <a:pt x="257185" y="325482"/>
                </a:lnTo>
                <a:lnTo>
                  <a:pt x="257625" y="325403"/>
                </a:lnTo>
                <a:lnTo>
                  <a:pt x="263327" y="326393"/>
                </a:lnTo>
                <a:lnTo>
                  <a:pt x="265475" y="326911"/>
                </a:lnTo>
                <a:lnTo>
                  <a:pt x="257353" y="326911"/>
                </a:lnTo>
                <a:lnTo>
                  <a:pt x="250098" y="327092"/>
                </a:lnTo>
                <a:close/>
              </a:path>
              <a:path w="2000250" h="1362075">
                <a:moveTo>
                  <a:pt x="239313" y="327603"/>
                </a:moveTo>
                <a:lnTo>
                  <a:pt x="241587" y="326719"/>
                </a:lnTo>
                <a:lnTo>
                  <a:pt x="242790" y="326548"/>
                </a:lnTo>
                <a:lnTo>
                  <a:pt x="240428" y="327490"/>
                </a:lnTo>
                <a:lnTo>
                  <a:pt x="239313" y="327603"/>
                </a:lnTo>
                <a:close/>
              </a:path>
              <a:path w="2000250" h="1362075">
                <a:moveTo>
                  <a:pt x="227474" y="328801"/>
                </a:moveTo>
                <a:lnTo>
                  <a:pt x="237669" y="327282"/>
                </a:lnTo>
                <a:lnTo>
                  <a:pt x="241587" y="326719"/>
                </a:lnTo>
                <a:lnTo>
                  <a:pt x="239313" y="327603"/>
                </a:lnTo>
                <a:lnTo>
                  <a:pt x="227474" y="328801"/>
                </a:lnTo>
                <a:close/>
              </a:path>
              <a:path w="2000250" h="1362075">
                <a:moveTo>
                  <a:pt x="267023" y="327284"/>
                </a:moveTo>
                <a:lnTo>
                  <a:pt x="257353" y="326911"/>
                </a:lnTo>
                <a:lnTo>
                  <a:pt x="265475" y="326911"/>
                </a:lnTo>
                <a:lnTo>
                  <a:pt x="267023" y="327284"/>
                </a:lnTo>
                <a:close/>
              </a:path>
              <a:path w="2000250" h="1362075">
                <a:moveTo>
                  <a:pt x="217394" y="336721"/>
                </a:moveTo>
                <a:lnTo>
                  <a:pt x="218661" y="336174"/>
                </a:lnTo>
                <a:lnTo>
                  <a:pt x="240428" y="327490"/>
                </a:lnTo>
                <a:lnTo>
                  <a:pt x="242481" y="327282"/>
                </a:lnTo>
                <a:lnTo>
                  <a:pt x="250098" y="327092"/>
                </a:lnTo>
                <a:lnTo>
                  <a:pt x="243764" y="328531"/>
                </a:lnTo>
                <a:lnTo>
                  <a:pt x="230477" y="332255"/>
                </a:lnTo>
                <a:lnTo>
                  <a:pt x="217394" y="336721"/>
                </a:lnTo>
                <a:close/>
              </a:path>
              <a:path w="2000250" h="1362075">
                <a:moveTo>
                  <a:pt x="298129" y="335785"/>
                </a:moveTo>
                <a:lnTo>
                  <a:pt x="282283" y="330961"/>
                </a:lnTo>
                <a:lnTo>
                  <a:pt x="267023" y="327284"/>
                </a:lnTo>
                <a:lnTo>
                  <a:pt x="272286" y="327490"/>
                </a:lnTo>
                <a:lnTo>
                  <a:pt x="281384" y="328288"/>
                </a:lnTo>
                <a:lnTo>
                  <a:pt x="298129" y="335785"/>
                </a:lnTo>
                <a:close/>
              </a:path>
              <a:path w="2000250" h="1362075">
                <a:moveTo>
                  <a:pt x="280421" y="327786"/>
                </a:moveTo>
                <a:lnTo>
                  <a:pt x="280185" y="327751"/>
                </a:lnTo>
                <a:lnTo>
                  <a:pt x="279313" y="327361"/>
                </a:lnTo>
                <a:lnTo>
                  <a:pt x="280421" y="327786"/>
                </a:lnTo>
                <a:close/>
              </a:path>
              <a:path w="2000250" h="1362075">
                <a:moveTo>
                  <a:pt x="709293" y="328801"/>
                </a:moveTo>
                <a:lnTo>
                  <a:pt x="287233" y="328801"/>
                </a:lnTo>
                <a:lnTo>
                  <a:pt x="280421" y="327786"/>
                </a:lnTo>
                <a:lnTo>
                  <a:pt x="279313" y="327361"/>
                </a:lnTo>
                <a:lnTo>
                  <a:pt x="708700" y="327361"/>
                </a:lnTo>
                <a:lnTo>
                  <a:pt x="709293" y="328801"/>
                </a:lnTo>
                <a:close/>
              </a:path>
              <a:path w="2000250" h="1362075">
                <a:moveTo>
                  <a:pt x="218661" y="336174"/>
                </a:moveTo>
                <a:lnTo>
                  <a:pt x="227125" y="332525"/>
                </a:lnTo>
                <a:lnTo>
                  <a:pt x="237549" y="328288"/>
                </a:lnTo>
                <a:lnTo>
                  <a:pt x="239313" y="327603"/>
                </a:lnTo>
                <a:lnTo>
                  <a:pt x="240428" y="327490"/>
                </a:lnTo>
                <a:lnTo>
                  <a:pt x="218661" y="336174"/>
                </a:lnTo>
                <a:close/>
              </a:path>
              <a:path w="2000250" h="1362075">
                <a:moveTo>
                  <a:pt x="236261" y="328801"/>
                </a:moveTo>
                <a:lnTo>
                  <a:pt x="227474" y="328801"/>
                </a:lnTo>
                <a:lnTo>
                  <a:pt x="239313" y="327603"/>
                </a:lnTo>
                <a:lnTo>
                  <a:pt x="236261" y="328801"/>
                </a:lnTo>
                <a:close/>
              </a:path>
              <a:path w="2000250" h="1362075">
                <a:moveTo>
                  <a:pt x="281829" y="328327"/>
                </a:moveTo>
                <a:lnTo>
                  <a:pt x="281384" y="328288"/>
                </a:lnTo>
                <a:lnTo>
                  <a:pt x="280185" y="327751"/>
                </a:lnTo>
                <a:lnTo>
                  <a:pt x="280421" y="327786"/>
                </a:lnTo>
                <a:lnTo>
                  <a:pt x="281829" y="328327"/>
                </a:lnTo>
                <a:close/>
              </a:path>
              <a:path w="2000250" h="1362075">
                <a:moveTo>
                  <a:pt x="287233" y="328801"/>
                </a:moveTo>
                <a:lnTo>
                  <a:pt x="281829" y="328327"/>
                </a:lnTo>
                <a:lnTo>
                  <a:pt x="280421" y="327786"/>
                </a:lnTo>
                <a:lnTo>
                  <a:pt x="287233" y="328801"/>
                </a:lnTo>
                <a:close/>
              </a:path>
              <a:path w="2000250" h="1362075">
                <a:moveTo>
                  <a:pt x="318913" y="343201"/>
                </a:moveTo>
                <a:lnTo>
                  <a:pt x="300835" y="336608"/>
                </a:lnTo>
                <a:lnTo>
                  <a:pt x="298129" y="335785"/>
                </a:lnTo>
                <a:lnTo>
                  <a:pt x="281384" y="328288"/>
                </a:lnTo>
                <a:lnTo>
                  <a:pt x="281829" y="328327"/>
                </a:lnTo>
                <a:lnTo>
                  <a:pt x="289450" y="331253"/>
                </a:lnTo>
                <a:lnTo>
                  <a:pt x="318913" y="343201"/>
                </a:lnTo>
                <a:close/>
              </a:path>
              <a:path w="2000250" h="1362075">
                <a:moveTo>
                  <a:pt x="715220" y="343201"/>
                </a:moveTo>
                <a:lnTo>
                  <a:pt x="318913" y="343201"/>
                </a:lnTo>
                <a:lnTo>
                  <a:pt x="289450" y="331253"/>
                </a:lnTo>
                <a:lnTo>
                  <a:pt x="281829" y="328327"/>
                </a:lnTo>
                <a:lnTo>
                  <a:pt x="287233" y="328801"/>
                </a:lnTo>
                <a:lnTo>
                  <a:pt x="709293" y="328801"/>
                </a:lnTo>
                <a:lnTo>
                  <a:pt x="715220" y="343201"/>
                </a:lnTo>
                <a:close/>
              </a:path>
              <a:path w="2000250" h="1362075">
                <a:moveTo>
                  <a:pt x="338709" y="359524"/>
                </a:moveTo>
                <a:lnTo>
                  <a:pt x="320533" y="347791"/>
                </a:lnTo>
                <a:lnTo>
                  <a:pt x="300396" y="336800"/>
                </a:lnTo>
                <a:lnTo>
                  <a:pt x="298129" y="335785"/>
                </a:lnTo>
                <a:lnTo>
                  <a:pt x="300835" y="336608"/>
                </a:lnTo>
                <a:lnTo>
                  <a:pt x="318913" y="343201"/>
                </a:lnTo>
                <a:lnTo>
                  <a:pt x="715220" y="343201"/>
                </a:lnTo>
                <a:lnTo>
                  <a:pt x="717295" y="348241"/>
                </a:lnTo>
                <a:lnTo>
                  <a:pt x="325393" y="348241"/>
                </a:lnTo>
                <a:lnTo>
                  <a:pt x="338709" y="359524"/>
                </a:lnTo>
                <a:close/>
              </a:path>
              <a:path w="2000250" h="1362075">
                <a:moveTo>
                  <a:pt x="358513" y="374161"/>
                </a:moveTo>
                <a:lnTo>
                  <a:pt x="339861" y="360267"/>
                </a:lnTo>
                <a:lnTo>
                  <a:pt x="338709" y="359524"/>
                </a:lnTo>
                <a:lnTo>
                  <a:pt x="325393" y="348241"/>
                </a:lnTo>
                <a:lnTo>
                  <a:pt x="333909" y="354721"/>
                </a:lnTo>
                <a:lnTo>
                  <a:pt x="342223" y="361201"/>
                </a:lnTo>
                <a:lnTo>
                  <a:pt x="358513" y="374161"/>
                </a:lnTo>
                <a:close/>
              </a:path>
              <a:path w="2000250" h="1362075">
                <a:moveTo>
                  <a:pt x="726111" y="374161"/>
                </a:moveTo>
                <a:lnTo>
                  <a:pt x="358513" y="374161"/>
                </a:lnTo>
                <a:lnTo>
                  <a:pt x="342223" y="361201"/>
                </a:lnTo>
                <a:lnTo>
                  <a:pt x="333909" y="354721"/>
                </a:lnTo>
                <a:lnTo>
                  <a:pt x="325393" y="348241"/>
                </a:lnTo>
                <a:lnTo>
                  <a:pt x="717295" y="348241"/>
                </a:lnTo>
                <a:lnTo>
                  <a:pt x="718127" y="350262"/>
                </a:lnTo>
                <a:lnTo>
                  <a:pt x="726111" y="374161"/>
                </a:lnTo>
                <a:close/>
              </a:path>
              <a:path w="2000250" h="1362075">
                <a:moveTo>
                  <a:pt x="379582" y="400923"/>
                </a:moveTo>
                <a:lnTo>
                  <a:pt x="375917" y="396537"/>
                </a:lnTo>
                <a:lnTo>
                  <a:pt x="360043" y="379471"/>
                </a:lnTo>
                <a:lnTo>
                  <a:pt x="343224" y="363349"/>
                </a:lnTo>
                <a:lnTo>
                  <a:pt x="338709" y="359524"/>
                </a:lnTo>
                <a:lnTo>
                  <a:pt x="339861" y="360267"/>
                </a:lnTo>
                <a:lnTo>
                  <a:pt x="358513" y="374161"/>
                </a:lnTo>
                <a:lnTo>
                  <a:pt x="726111" y="374161"/>
                </a:lnTo>
                <a:lnTo>
                  <a:pt x="728275" y="380641"/>
                </a:lnTo>
                <a:lnTo>
                  <a:pt x="365713" y="380641"/>
                </a:lnTo>
                <a:lnTo>
                  <a:pt x="379582" y="400923"/>
                </a:lnTo>
                <a:close/>
              </a:path>
              <a:path w="2000250" h="1362075">
                <a:moveTo>
                  <a:pt x="390913" y="414480"/>
                </a:moveTo>
                <a:lnTo>
                  <a:pt x="379582" y="400923"/>
                </a:lnTo>
                <a:lnTo>
                  <a:pt x="365713" y="380641"/>
                </a:lnTo>
                <a:lnTo>
                  <a:pt x="390913" y="414480"/>
                </a:lnTo>
                <a:close/>
              </a:path>
              <a:path w="2000250" h="1362075">
                <a:moveTo>
                  <a:pt x="738430" y="414480"/>
                </a:moveTo>
                <a:lnTo>
                  <a:pt x="390913" y="414480"/>
                </a:lnTo>
                <a:lnTo>
                  <a:pt x="365713" y="380641"/>
                </a:lnTo>
                <a:lnTo>
                  <a:pt x="728275" y="380641"/>
                </a:lnTo>
                <a:lnTo>
                  <a:pt x="733653" y="396738"/>
                </a:lnTo>
                <a:lnTo>
                  <a:pt x="738430" y="414480"/>
                </a:lnTo>
                <a:close/>
              </a:path>
              <a:path w="2000250" h="1362075">
                <a:moveTo>
                  <a:pt x="406520" y="448549"/>
                </a:moveTo>
                <a:lnTo>
                  <a:pt x="394963" y="426360"/>
                </a:lnTo>
                <a:lnTo>
                  <a:pt x="381114" y="403163"/>
                </a:lnTo>
                <a:lnTo>
                  <a:pt x="379582" y="400923"/>
                </a:lnTo>
                <a:lnTo>
                  <a:pt x="390913" y="414480"/>
                </a:lnTo>
                <a:lnTo>
                  <a:pt x="738430" y="414480"/>
                </a:lnTo>
                <a:lnTo>
                  <a:pt x="744052" y="435360"/>
                </a:lnTo>
                <a:lnTo>
                  <a:pt x="401713" y="435360"/>
                </a:lnTo>
                <a:lnTo>
                  <a:pt x="406520" y="448549"/>
                </a:lnTo>
                <a:close/>
              </a:path>
              <a:path w="2000250" h="1362075">
                <a:moveTo>
                  <a:pt x="418273" y="474240"/>
                </a:moveTo>
                <a:lnTo>
                  <a:pt x="407327" y="450098"/>
                </a:lnTo>
                <a:lnTo>
                  <a:pt x="406520" y="448549"/>
                </a:lnTo>
                <a:lnTo>
                  <a:pt x="401713" y="435360"/>
                </a:lnTo>
                <a:lnTo>
                  <a:pt x="406022" y="445080"/>
                </a:lnTo>
                <a:lnTo>
                  <a:pt x="410263" y="454800"/>
                </a:lnTo>
                <a:lnTo>
                  <a:pt x="414369" y="464520"/>
                </a:lnTo>
                <a:lnTo>
                  <a:pt x="418273" y="474240"/>
                </a:lnTo>
                <a:close/>
              </a:path>
              <a:path w="2000250" h="1362075">
                <a:moveTo>
                  <a:pt x="752900" y="474240"/>
                </a:moveTo>
                <a:lnTo>
                  <a:pt x="418273" y="474240"/>
                </a:lnTo>
                <a:lnTo>
                  <a:pt x="414369" y="464520"/>
                </a:lnTo>
                <a:lnTo>
                  <a:pt x="410263" y="454800"/>
                </a:lnTo>
                <a:lnTo>
                  <a:pt x="406022" y="445080"/>
                </a:lnTo>
                <a:lnTo>
                  <a:pt x="401713" y="435360"/>
                </a:lnTo>
                <a:lnTo>
                  <a:pt x="744052" y="435360"/>
                </a:lnTo>
                <a:lnTo>
                  <a:pt x="746450" y="444267"/>
                </a:lnTo>
                <a:lnTo>
                  <a:pt x="752900" y="474240"/>
                </a:lnTo>
                <a:close/>
              </a:path>
              <a:path w="2000250" h="1362075">
                <a:moveTo>
                  <a:pt x="443996" y="591920"/>
                </a:moveTo>
                <a:lnTo>
                  <a:pt x="440694" y="572148"/>
                </a:lnTo>
                <a:lnTo>
                  <a:pt x="430783" y="525810"/>
                </a:lnTo>
                <a:lnTo>
                  <a:pt x="418037" y="480146"/>
                </a:lnTo>
                <a:lnTo>
                  <a:pt x="406520" y="448549"/>
                </a:lnTo>
                <a:lnTo>
                  <a:pt x="407327" y="450098"/>
                </a:lnTo>
                <a:lnTo>
                  <a:pt x="418273" y="474240"/>
                </a:lnTo>
                <a:lnTo>
                  <a:pt x="752900" y="474240"/>
                </a:lnTo>
                <a:lnTo>
                  <a:pt x="756841" y="492558"/>
                </a:lnTo>
                <a:lnTo>
                  <a:pt x="765152" y="541323"/>
                </a:lnTo>
                <a:lnTo>
                  <a:pt x="769668" y="575039"/>
                </a:lnTo>
                <a:lnTo>
                  <a:pt x="442033" y="575039"/>
                </a:lnTo>
                <a:lnTo>
                  <a:pt x="443996" y="591920"/>
                </a:lnTo>
                <a:close/>
              </a:path>
              <a:path w="2000250" h="1362075">
                <a:moveTo>
                  <a:pt x="448513" y="618959"/>
                </a:moveTo>
                <a:lnTo>
                  <a:pt x="443996" y="591920"/>
                </a:lnTo>
                <a:lnTo>
                  <a:pt x="442033" y="575039"/>
                </a:lnTo>
                <a:lnTo>
                  <a:pt x="443956" y="586255"/>
                </a:lnTo>
                <a:lnTo>
                  <a:pt x="445543" y="597269"/>
                </a:lnTo>
                <a:lnTo>
                  <a:pt x="446994" y="608148"/>
                </a:lnTo>
                <a:lnTo>
                  <a:pt x="448513" y="618959"/>
                </a:lnTo>
                <a:close/>
              </a:path>
              <a:path w="2000250" h="1362075">
                <a:moveTo>
                  <a:pt x="774717" y="618959"/>
                </a:moveTo>
                <a:lnTo>
                  <a:pt x="448513" y="618959"/>
                </a:lnTo>
                <a:lnTo>
                  <a:pt x="446994" y="608148"/>
                </a:lnTo>
                <a:lnTo>
                  <a:pt x="445543" y="597269"/>
                </a:lnTo>
                <a:lnTo>
                  <a:pt x="443956" y="586255"/>
                </a:lnTo>
                <a:lnTo>
                  <a:pt x="442033" y="575039"/>
                </a:lnTo>
                <a:lnTo>
                  <a:pt x="769668" y="575039"/>
                </a:lnTo>
                <a:lnTo>
                  <a:pt x="771708" y="590273"/>
                </a:lnTo>
                <a:lnTo>
                  <a:pt x="774717" y="618959"/>
                </a:lnTo>
                <a:close/>
              </a:path>
              <a:path w="2000250" h="1362075">
                <a:moveTo>
                  <a:pt x="2000020" y="1361709"/>
                </a:moveTo>
                <a:lnTo>
                  <a:pt x="680622" y="1361709"/>
                </a:lnTo>
                <a:lnTo>
                  <a:pt x="646501" y="1329751"/>
                </a:lnTo>
                <a:lnTo>
                  <a:pt x="613482" y="1291704"/>
                </a:lnTo>
                <a:lnTo>
                  <a:pt x="584108" y="1250552"/>
                </a:lnTo>
                <a:lnTo>
                  <a:pt x="558312" y="1206835"/>
                </a:lnTo>
                <a:lnTo>
                  <a:pt x="536026" y="1161093"/>
                </a:lnTo>
                <a:lnTo>
                  <a:pt x="517182" y="1113865"/>
                </a:lnTo>
                <a:lnTo>
                  <a:pt x="501714" y="1065693"/>
                </a:lnTo>
                <a:lnTo>
                  <a:pt x="489553" y="1017116"/>
                </a:lnTo>
                <a:lnTo>
                  <a:pt x="480219" y="968486"/>
                </a:lnTo>
                <a:lnTo>
                  <a:pt x="473019" y="919596"/>
                </a:lnTo>
                <a:lnTo>
                  <a:pt x="467473" y="870504"/>
                </a:lnTo>
                <a:lnTo>
                  <a:pt x="463099" y="821270"/>
                </a:lnTo>
                <a:lnTo>
                  <a:pt x="459419" y="771952"/>
                </a:lnTo>
                <a:lnTo>
                  <a:pt x="455953" y="722612"/>
                </a:lnTo>
                <a:lnTo>
                  <a:pt x="452219" y="673306"/>
                </a:lnTo>
                <a:lnTo>
                  <a:pt x="447739" y="624096"/>
                </a:lnTo>
                <a:lnTo>
                  <a:pt x="443996" y="591920"/>
                </a:lnTo>
                <a:lnTo>
                  <a:pt x="448513" y="618959"/>
                </a:lnTo>
                <a:lnTo>
                  <a:pt x="774717" y="618959"/>
                </a:lnTo>
                <a:lnTo>
                  <a:pt x="776831" y="639119"/>
                </a:lnTo>
                <a:lnTo>
                  <a:pt x="780938" y="690094"/>
                </a:lnTo>
                <a:lnTo>
                  <a:pt x="784285" y="741070"/>
                </a:lnTo>
                <a:lnTo>
                  <a:pt x="787666" y="792046"/>
                </a:lnTo>
                <a:lnTo>
                  <a:pt x="791876" y="843021"/>
                </a:lnTo>
                <a:lnTo>
                  <a:pt x="792767" y="850797"/>
                </a:lnTo>
                <a:lnTo>
                  <a:pt x="791231" y="850797"/>
                </a:lnTo>
                <a:lnTo>
                  <a:pt x="797711" y="893997"/>
                </a:lnTo>
                <a:lnTo>
                  <a:pt x="797964" y="893997"/>
                </a:lnTo>
                <a:lnTo>
                  <a:pt x="798881" y="899881"/>
                </a:lnTo>
                <a:lnTo>
                  <a:pt x="809231" y="948627"/>
                </a:lnTo>
                <a:lnTo>
                  <a:pt x="822821" y="996698"/>
                </a:lnTo>
                <a:lnTo>
                  <a:pt x="825574" y="1004156"/>
                </a:lnTo>
                <a:lnTo>
                  <a:pt x="823631" y="1004156"/>
                </a:lnTo>
                <a:lnTo>
                  <a:pt x="827535" y="1014292"/>
                </a:lnTo>
                <a:lnTo>
                  <a:pt x="831641" y="1024226"/>
                </a:lnTo>
                <a:lnTo>
                  <a:pt x="835882" y="1034025"/>
                </a:lnTo>
                <a:lnTo>
                  <a:pt x="840191" y="1043756"/>
                </a:lnTo>
                <a:lnTo>
                  <a:pt x="842736" y="1043756"/>
                </a:lnTo>
                <a:lnTo>
                  <a:pt x="849821" y="1057166"/>
                </a:lnTo>
                <a:lnTo>
                  <a:pt x="859609" y="1073276"/>
                </a:lnTo>
                <a:lnTo>
                  <a:pt x="856751" y="1073276"/>
                </a:lnTo>
                <a:lnTo>
                  <a:pt x="863220" y="1081387"/>
                </a:lnTo>
                <a:lnTo>
                  <a:pt x="869621" y="1089566"/>
                </a:lnTo>
                <a:lnTo>
                  <a:pt x="875887" y="1097879"/>
                </a:lnTo>
                <a:lnTo>
                  <a:pt x="881951" y="1106395"/>
                </a:lnTo>
                <a:lnTo>
                  <a:pt x="886724" y="1106395"/>
                </a:lnTo>
                <a:lnTo>
                  <a:pt x="890591" y="1110445"/>
                </a:lnTo>
                <a:lnTo>
                  <a:pt x="899354" y="1118635"/>
                </a:lnTo>
                <a:lnTo>
                  <a:pt x="894911" y="1118635"/>
                </a:lnTo>
                <a:lnTo>
                  <a:pt x="911831" y="1131505"/>
                </a:lnTo>
                <a:lnTo>
                  <a:pt x="920223" y="1137772"/>
                </a:lnTo>
                <a:lnTo>
                  <a:pt x="928751" y="1143835"/>
                </a:lnTo>
                <a:lnTo>
                  <a:pt x="931266" y="1143835"/>
                </a:lnTo>
                <a:lnTo>
                  <a:pt x="951431" y="1156165"/>
                </a:lnTo>
                <a:lnTo>
                  <a:pt x="976096" y="1169035"/>
                </a:lnTo>
                <a:lnTo>
                  <a:pt x="972671" y="1169035"/>
                </a:lnTo>
                <a:lnTo>
                  <a:pt x="1002539" y="1181691"/>
                </a:lnTo>
                <a:lnTo>
                  <a:pt x="1012270" y="1185595"/>
                </a:lnTo>
                <a:lnTo>
                  <a:pt x="1017354" y="1185595"/>
                </a:lnTo>
                <a:lnTo>
                  <a:pt x="1018520" y="1186027"/>
                </a:lnTo>
                <a:lnTo>
                  <a:pt x="1065233" y="1200081"/>
                </a:lnTo>
                <a:lnTo>
                  <a:pt x="1112638" y="1211544"/>
                </a:lnTo>
                <a:lnTo>
                  <a:pt x="1160561" y="1220759"/>
                </a:lnTo>
                <a:lnTo>
                  <a:pt x="1170823" y="1222315"/>
                </a:lnTo>
                <a:lnTo>
                  <a:pt x="1164910" y="1222315"/>
                </a:lnTo>
                <a:lnTo>
                  <a:pt x="1198018" y="1226567"/>
                </a:lnTo>
                <a:lnTo>
                  <a:pt x="1208830" y="1228075"/>
                </a:lnTo>
                <a:lnTo>
                  <a:pt x="1216120" y="1228075"/>
                </a:lnTo>
                <a:lnTo>
                  <a:pt x="1262106" y="1232062"/>
                </a:lnTo>
                <a:lnTo>
                  <a:pt x="1310824" y="1235265"/>
                </a:lnTo>
                <a:lnTo>
                  <a:pt x="1554965" y="1246376"/>
                </a:lnTo>
                <a:lnTo>
                  <a:pt x="1603791" y="1249685"/>
                </a:lnTo>
                <a:lnTo>
                  <a:pt x="1652577" y="1254046"/>
                </a:lnTo>
                <a:lnTo>
                  <a:pt x="1701308" y="1259754"/>
                </a:lnTo>
                <a:lnTo>
                  <a:pt x="1750564" y="1267274"/>
                </a:lnTo>
                <a:lnTo>
                  <a:pt x="1799441" y="1277194"/>
                </a:lnTo>
                <a:lnTo>
                  <a:pt x="1847557" y="1289994"/>
                </a:lnTo>
                <a:lnTo>
                  <a:pt x="1894534" y="1306154"/>
                </a:lnTo>
                <a:lnTo>
                  <a:pt x="1939990" y="1326154"/>
                </a:lnTo>
                <a:lnTo>
                  <a:pt x="1983547" y="1350474"/>
                </a:lnTo>
                <a:lnTo>
                  <a:pt x="2000020" y="1361709"/>
                </a:lnTo>
                <a:close/>
              </a:path>
              <a:path w="2000250" h="1362075">
                <a:moveTo>
                  <a:pt x="797711" y="893997"/>
                </a:moveTo>
                <a:lnTo>
                  <a:pt x="791231" y="850797"/>
                </a:lnTo>
                <a:lnTo>
                  <a:pt x="797012" y="887885"/>
                </a:lnTo>
                <a:lnTo>
                  <a:pt x="797711" y="893997"/>
                </a:lnTo>
                <a:close/>
              </a:path>
              <a:path w="2000250" h="1362075">
                <a:moveTo>
                  <a:pt x="797012" y="887885"/>
                </a:moveTo>
                <a:lnTo>
                  <a:pt x="791231" y="850797"/>
                </a:lnTo>
                <a:lnTo>
                  <a:pt x="792767" y="850797"/>
                </a:lnTo>
                <a:lnTo>
                  <a:pt x="797012" y="887885"/>
                </a:lnTo>
                <a:close/>
              </a:path>
              <a:path w="2000250" h="1362075">
                <a:moveTo>
                  <a:pt x="797964" y="893997"/>
                </a:moveTo>
                <a:lnTo>
                  <a:pt x="797711" y="893997"/>
                </a:lnTo>
                <a:lnTo>
                  <a:pt x="797012" y="887885"/>
                </a:lnTo>
                <a:lnTo>
                  <a:pt x="797964" y="893997"/>
                </a:lnTo>
                <a:close/>
              </a:path>
              <a:path w="2000250" h="1362075">
                <a:moveTo>
                  <a:pt x="840191" y="1043756"/>
                </a:moveTo>
                <a:lnTo>
                  <a:pt x="835882" y="1034025"/>
                </a:lnTo>
                <a:lnTo>
                  <a:pt x="831641" y="1024226"/>
                </a:lnTo>
                <a:lnTo>
                  <a:pt x="827535" y="1014292"/>
                </a:lnTo>
                <a:lnTo>
                  <a:pt x="823631" y="1004156"/>
                </a:lnTo>
                <a:lnTo>
                  <a:pt x="833375" y="1025290"/>
                </a:lnTo>
                <a:lnTo>
                  <a:pt x="840191" y="1043756"/>
                </a:lnTo>
                <a:close/>
              </a:path>
              <a:path w="2000250" h="1362075">
                <a:moveTo>
                  <a:pt x="833375" y="1025290"/>
                </a:moveTo>
                <a:lnTo>
                  <a:pt x="823631" y="1004156"/>
                </a:lnTo>
                <a:lnTo>
                  <a:pt x="825574" y="1004156"/>
                </a:lnTo>
                <a:lnTo>
                  <a:pt x="833375" y="1025290"/>
                </a:lnTo>
                <a:close/>
              </a:path>
              <a:path w="2000250" h="1362075">
                <a:moveTo>
                  <a:pt x="842736" y="1043756"/>
                </a:moveTo>
                <a:lnTo>
                  <a:pt x="840191" y="1043756"/>
                </a:lnTo>
                <a:lnTo>
                  <a:pt x="833375" y="1025290"/>
                </a:lnTo>
                <a:lnTo>
                  <a:pt x="836085" y="1031167"/>
                </a:lnTo>
                <a:lnTo>
                  <a:pt x="842736" y="1043756"/>
                </a:lnTo>
                <a:close/>
              </a:path>
              <a:path w="2000250" h="1362075">
                <a:moveTo>
                  <a:pt x="881951" y="1106395"/>
                </a:moveTo>
                <a:lnTo>
                  <a:pt x="875887" y="1097879"/>
                </a:lnTo>
                <a:lnTo>
                  <a:pt x="869621" y="1089566"/>
                </a:lnTo>
                <a:lnTo>
                  <a:pt x="863220" y="1081387"/>
                </a:lnTo>
                <a:lnTo>
                  <a:pt x="856751" y="1073276"/>
                </a:lnTo>
                <a:lnTo>
                  <a:pt x="867227" y="1085342"/>
                </a:lnTo>
                <a:lnTo>
                  <a:pt x="881951" y="1106395"/>
                </a:lnTo>
                <a:close/>
              </a:path>
              <a:path w="2000250" h="1362075">
                <a:moveTo>
                  <a:pt x="867227" y="1085342"/>
                </a:moveTo>
                <a:lnTo>
                  <a:pt x="856751" y="1073276"/>
                </a:lnTo>
                <a:lnTo>
                  <a:pt x="859609" y="1073276"/>
                </a:lnTo>
                <a:lnTo>
                  <a:pt x="865042" y="1082219"/>
                </a:lnTo>
                <a:lnTo>
                  <a:pt x="867227" y="1085342"/>
                </a:lnTo>
                <a:close/>
              </a:path>
              <a:path w="2000250" h="1362075">
                <a:moveTo>
                  <a:pt x="886724" y="1106395"/>
                </a:moveTo>
                <a:lnTo>
                  <a:pt x="881951" y="1106395"/>
                </a:lnTo>
                <a:lnTo>
                  <a:pt x="867227" y="1085342"/>
                </a:lnTo>
                <a:lnTo>
                  <a:pt x="873266" y="1092299"/>
                </a:lnTo>
                <a:lnTo>
                  <a:pt x="886724" y="1106395"/>
                </a:lnTo>
                <a:close/>
              </a:path>
              <a:path w="2000250" h="1362075">
                <a:moveTo>
                  <a:pt x="928751" y="1143835"/>
                </a:moveTo>
                <a:lnTo>
                  <a:pt x="920223" y="1137772"/>
                </a:lnTo>
                <a:lnTo>
                  <a:pt x="911831" y="1131505"/>
                </a:lnTo>
                <a:lnTo>
                  <a:pt x="894911" y="1118635"/>
                </a:lnTo>
                <a:lnTo>
                  <a:pt x="920071" y="1136722"/>
                </a:lnTo>
                <a:lnTo>
                  <a:pt x="928751" y="1143835"/>
                </a:lnTo>
                <a:close/>
              </a:path>
              <a:path w="2000250" h="1362075">
                <a:moveTo>
                  <a:pt x="920071" y="1136722"/>
                </a:moveTo>
                <a:lnTo>
                  <a:pt x="894911" y="1118635"/>
                </a:lnTo>
                <a:lnTo>
                  <a:pt x="899354" y="1118635"/>
                </a:lnTo>
                <a:lnTo>
                  <a:pt x="908996" y="1127647"/>
                </a:lnTo>
                <a:lnTo>
                  <a:pt x="920071" y="1136722"/>
                </a:lnTo>
                <a:close/>
              </a:path>
              <a:path w="2000250" h="1362075">
                <a:moveTo>
                  <a:pt x="931266" y="1143835"/>
                </a:moveTo>
                <a:lnTo>
                  <a:pt x="928751" y="1143835"/>
                </a:lnTo>
                <a:lnTo>
                  <a:pt x="920071" y="1136722"/>
                </a:lnTo>
                <a:lnTo>
                  <a:pt x="922563" y="1138514"/>
                </a:lnTo>
                <a:lnTo>
                  <a:pt x="931266" y="1143835"/>
                </a:lnTo>
                <a:close/>
              </a:path>
              <a:path w="2000250" h="1362075">
                <a:moveTo>
                  <a:pt x="1012270" y="1185595"/>
                </a:moveTo>
                <a:lnTo>
                  <a:pt x="1002539" y="1181691"/>
                </a:lnTo>
                <a:lnTo>
                  <a:pt x="972671" y="1169035"/>
                </a:lnTo>
                <a:lnTo>
                  <a:pt x="987554" y="1174551"/>
                </a:lnTo>
                <a:lnTo>
                  <a:pt x="1012270" y="1185595"/>
                </a:lnTo>
                <a:close/>
              </a:path>
              <a:path w="2000250" h="1362075">
                <a:moveTo>
                  <a:pt x="987554" y="1174551"/>
                </a:moveTo>
                <a:lnTo>
                  <a:pt x="972671" y="1169035"/>
                </a:lnTo>
                <a:lnTo>
                  <a:pt x="976096" y="1169035"/>
                </a:lnTo>
                <a:lnTo>
                  <a:pt x="981378" y="1171791"/>
                </a:lnTo>
                <a:lnTo>
                  <a:pt x="987554" y="1174551"/>
                </a:lnTo>
                <a:close/>
              </a:path>
              <a:path w="2000250" h="1362075">
                <a:moveTo>
                  <a:pt x="1017354" y="1185595"/>
                </a:moveTo>
                <a:lnTo>
                  <a:pt x="1012270" y="1185595"/>
                </a:lnTo>
                <a:lnTo>
                  <a:pt x="987554" y="1174551"/>
                </a:lnTo>
                <a:lnTo>
                  <a:pt x="1017354" y="1185595"/>
                </a:lnTo>
                <a:close/>
              </a:path>
              <a:path w="2000250" h="1362075">
                <a:moveTo>
                  <a:pt x="1208830" y="1228075"/>
                </a:moveTo>
                <a:lnTo>
                  <a:pt x="1198018" y="1226567"/>
                </a:lnTo>
                <a:lnTo>
                  <a:pt x="1164910" y="1222315"/>
                </a:lnTo>
                <a:lnTo>
                  <a:pt x="1188703" y="1225024"/>
                </a:lnTo>
                <a:lnTo>
                  <a:pt x="1208830" y="1228075"/>
                </a:lnTo>
                <a:close/>
              </a:path>
              <a:path w="2000250" h="1362075">
                <a:moveTo>
                  <a:pt x="1188703" y="1225024"/>
                </a:moveTo>
                <a:lnTo>
                  <a:pt x="1164910" y="1222315"/>
                </a:lnTo>
                <a:lnTo>
                  <a:pt x="1170823" y="1222315"/>
                </a:lnTo>
                <a:lnTo>
                  <a:pt x="1188703" y="1225024"/>
                </a:lnTo>
                <a:close/>
              </a:path>
              <a:path w="2000250" h="1362075">
                <a:moveTo>
                  <a:pt x="1216120" y="1228075"/>
                </a:moveTo>
                <a:lnTo>
                  <a:pt x="1208830" y="1228075"/>
                </a:lnTo>
                <a:lnTo>
                  <a:pt x="1188703" y="1225024"/>
                </a:lnTo>
                <a:lnTo>
                  <a:pt x="1213462" y="1227844"/>
                </a:lnTo>
                <a:lnTo>
                  <a:pt x="1216120" y="1228075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85015" y="0"/>
            <a:ext cx="2224405" cy="1581150"/>
          </a:xfrm>
          <a:custGeom>
            <a:avLst/>
            <a:gdLst/>
            <a:ahLst/>
            <a:cxnLst/>
            <a:rect l="l" t="t" r="r" b="b"/>
            <a:pathLst>
              <a:path w="2224405" h="1581150">
                <a:moveTo>
                  <a:pt x="185771" y="1580757"/>
                </a:moveTo>
                <a:lnTo>
                  <a:pt x="105519" y="1561472"/>
                </a:lnTo>
                <a:lnTo>
                  <a:pt x="65879" y="1535399"/>
                </a:lnTo>
                <a:lnTo>
                  <a:pt x="33559" y="1501006"/>
                </a:lnTo>
                <a:lnTo>
                  <a:pt x="10839" y="1460013"/>
                </a:lnTo>
                <a:lnTo>
                  <a:pt x="0" y="1414140"/>
                </a:lnTo>
                <a:lnTo>
                  <a:pt x="3319" y="1365107"/>
                </a:lnTo>
                <a:lnTo>
                  <a:pt x="14972" y="1316495"/>
                </a:lnTo>
                <a:lnTo>
                  <a:pt x="28311" y="1268385"/>
                </a:lnTo>
                <a:lnTo>
                  <a:pt x="43311" y="1220817"/>
                </a:lnTo>
                <a:lnTo>
                  <a:pt x="59948" y="1173833"/>
                </a:lnTo>
                <a:lnTo>
                  <a:pt x="78195" y="1127474"/>
                </a:lnTo>
                <a:lnTo>
                  <a:pt x="98027" y="1081782"/>
                </a:lnTo>
                <a:lnTo>
                  <a:pt x="119418" y="1036798"/>
                </a:lnTo>
                <a:lnTo>
                  <a:pt x="142343" y="992563"/>
                </a:lnTo>
                <a:lnTo>
                  <a:pt x="166776" y="949119"/>
                </a:lnTo>
                <a:lnTo>
                  <a:pt x="192692" y="906506"/>
                </a:lnTo>
                <a:lnTo>
                  <a:pt x="220064" y="864766"/>
                </a:lnTo>
                <a:lnTo>
                  <a:pt x="248868" y="823941"/>
                </a:lnTo>
                <a:lnTo>
                  <a:pt x="279078" y="784071"/>
                </a:lnTo>
                <a:lnTo>
                  <a:pt x="311866" y="744198"/>
                </a:lnTo>
                <a:lnTo>
                  <a:pt x="346057" y="705676"/>
                </a:lnTo>
                <a:lnTo>
                  <a:pt x="381599" y="668526"/>
                </a:lnTo>
                <a:lnTo>
                  <a:pt x="418439" y="632771"/>
                </a:lnTo>
                <a:lnTo>
                  <a:pt x="456523" y="598431"/>
                </a:lnTo>
                <a:lnTo>
                  <a:pt x="495799" y="565528"/>
                </a:lnTo>
                <a:lnTo>
                  <a:pt x="536214" y="534085"/>
                </a:lnTo>
                <a:lnTo>
                  <a:pt x="577714" y="504122"/>
                </a:lnTo>
                <a:lnTo>
                  <a:pt x="620246" y="475661"/>
                </a:lnTo>
                <a:lnTo>
                  <a:pt x="663757" y="448725"/>
                </a:lnTo>
                <a:lnTo>
                  <a:pt x="708195" y="423333"/>
                </a:lnTo>
                <a:lnTo>
                  <a:pt x="753506" y="399509"/>
                </a:lnTo>
                <a:lnTo>
                  <a:pt x="799636" y="377274"/>
                </a:lnTo>
                <a:lnTo>
                  <a:pt x="842330" y="358228"/>
                </a:lnTo>
                <a:lnTo>
                  <a:pt x="885226" y="341004"/>
                </a:lnTo>
                <a:lnTo>
                  <a:pt x="928527" y="325536"/>
                </a:lnTo>
                <a:lnTo>
                  <a:pt x="972436" y="311754"/>
                </a:lnTo>
                <a:lnTo>
                  <a:pt x="980176" y="258568"/>
                </a:lnTo>
                <a:lnTo>
                  <a:pt x="991156" y="205222"/>
                </a:lnTo>
                <a:lnTo>
                  <a:pt x="1005375" y="152276"/>
                </a:lnTo>
                <a:lnTo>
                  <a:pt x="1022835" y="100289"/>
                </a:lnTo>
                <a:lnTo>
                  <a:pt x="1043535" y="49823"/>
                </a:lnTo>
                <a:lnTo>
                  <a:pt x="1067475" y="1437"/>
                </a:lnTo>
                <a:lnTo>
                  <a:pt x="1068318" y="0"/>
                </a:lnTo>
                <a:lnTo>
                  <a:pt x="1560419" y="0"/>
                </a:lnTo>
                <a:lnTo>
                  <a:pt x="1546915" y="8097"/>
                </a:lnTo>
                <a:lnTo>
                  <a:pt x="1520803" y="25736"/>
                </a:lnTo>
                <a:lnTo>
                  <a:pt x="1470674" y="64796"/>
                </a:lnTo>
                <a:lnTo>
                  <a:pt x="1437104" y="101966"/>
                </a:lnTo>
                <a:lnTo>
                  <a:pt x="1407314" y="141836"/>
                </a:lnTo>
                <a:lnTo>
                  <a:pt x="1379954" y="194395"/>
                </a:lnTo>
                <a:lnTo>
                  <a:pt x="1356914" y="249115"/>
                </a:lnTo>
                <a:lnTo>
                  <a:pt x="1356194" y="250555"/>
                </a:lnTo>
                <a:lnTo>
                  <a:pt x="1356914" y="251275"/>
                </a:lnTo>
                <a:lnTo>
                  <a:pt x="1438149" y="251275"/>
                </a:lnTo>
                <a:lnTo>
                  <a:pt x="1460695" y="251781"/>
                </a:lnTo>
                <a:lnTo>
                  <a:pt x="1543175" y="257144"/>
                </a:lnTo>
                <a:lnTo>
                  <a:pt x="1590048" y="262742"/>
                </a:lnTo>
                <a:lnTo>
                  <a:pt x="1636506" y="270268"/>
                </a:lnTo>
                <a:lnTo>
                  <a:pt x="1682561" y="279758"/>
                </a:lnTo>
                <a:lnTo>
                  <a:pt x="1728225" y="291250"/>
                </a:lnTo>
                <a:lnTo>
                  <a:pt x="1773511" y="304783"/>
                </a:lnTo>
                <a:lnTo>
                  <a:pt x="1818432" y="320394"/>
                </a:lnTo>
                <a:lnTo>
                  <a:pt x="1865062" y="338984"/>
                </a:lnTo>
                <a:lnTo>
                  <a:pt x="1910912" y="360874"/>
                </a:lnTo>
                <a:lnTo>
                  <a:pt x="1955322" y="386004"/>
                </a:lnTo>
                <a:lnTo>
                  <a:pt x="1997632" y="414314"/>
                </a:lnTo>
                <a:lnTo>
                  <a:pt x="2037181" y="445743"/>
                </a:lnTo>
                <a:lnTo>
                  <a:pt x="2073311" y="480233"/>
                </a:lnTo>
                <a:lnTo>
                  <a:pt x="2107916" y="519113"/>
                </a:lnTo>
                <a:lnTo>
                  <a:pt x="2138471" y="559073"/>
                </a:lnTo>
                <a:lnTo>
                  <a:pt x="2165246" y="601732"/>
                </a:lnTo>
                <a:lnTo>
                  <a:pt x="2170850" y="613050"/>
                </a:lnTo>
                <a:lnTo>
                  <a:pt x="1413951" y="613050"/>
                </a:lnTo>
                <a:lnTo>
                  <a:pt x="1389314" y="613072"/>
                </a:lnTo>
                <a:lnTo>
                  <a:pt x="1364677" y="613635"/>
                </a:lnTo>
                <a:lnTo>
                  <a:pt x="1339634" y="614872"/>
                </a:lnTo>
                <a:lnTo>
                  <a:pt x="1341142" y="622331"/>
                </a:lnTo>
                <a:lnTo>
                  <a:pt x="1343887" y="637248"/>
                </a:lnTo>
                <a:lnTo>
                  <a:pt x="1345394" y="645112"/>
                </a:lnTo>
                <a:lnTo>
                  <a:pt x="1356172" y="683396"/>
                </a:lnTo>
                <a:lnTo>
                  <a:pt x="1360016" y="694792"/>
                </a:lnTo>
                <a:lnTo>
                  <a:pt x="985396" y="694792"/>
                </a:lnTo>
                <a:lnTo>
                  <a:pt x="935896" y="715762"/>
                </a:lnTo>
                <a:lnTo>
                  <a:pt x="887476" y="739431"/>
                </a:lnTo>
                <a:lnTo>
                  <a:pt x="843153" y="765426"/>
                </a:lnTo>
                <a:lnTo>
                  <a:pt x="800040" y="793252"/>
                </a:lnTo>
                <a:lnTo>
                  <a:pt x="758136" y="822841"/>
                </a:lnTo>
                <a:lnTo>
                  <a:pt x="717441" y="854124"/>
                </a:lnTo>
                <a:lnTo>
                  <a:pt x="677957" y="887030"/>
                </a:lnTo>
                <a:lnTo>
                  <a:pt x="644057" y="921410"/>
                </a:lnTo>
                <a:lnTo>
                  <a:pt x="611504" y="956843"/>
                </a:lnTo>
                <a:lnTo>
                  <a:pt x="580307" y="993320"/>
                </a:lnTo>
                <a:lnTo>
                  <a:pt x="550491" y="1030816"/>
                </a:lnTo>
                <a:lnTo>
                  <a:pt x="522074" y="1069312"/>
                </a:lnTo>
                <a:lnTo>
                  <a:pt x="495078" y="1108789"/>
                </a:lnTo>
                <a:lnTo>
                  <a:pt x="468536" y="1155087"/>
                </a:lnTo>
                <a:lnTo>
                  <a:pt x="444136" y="1202354"/>
                </a:lnTo>
                <a:lnTo>
                  <a:pt x="421776" y="1250518"/>
                </a:lnTo>
                <a:lnTo>
                  <a:pt x="401351" y="1299513"/>
                </a:lnTo>
                <a:lnTo>
                  <a:pt x="382748" y="1349303"/>
                </a:lnTo>
                <a:lnTo>
                  <a:pt x="372048" y="1388957"/>
                </a:lnTo>
                <a:lnTo>
                  <a:pt x="361878" y="1429187"/>
                </a:lnTo>
                <a:lnTo>
                  <a:pt x="351416" y="1463206"/>
                </a:lnTo>
                <a:lnTo>
                  <a:pt x="315101" y="1522336"/>
                </a:lnTo>
                <a:lnTo>
                  <a:pt x="257726" y="1563229"/>
                </a:lnTo>
                <a:lnTo>
                  <a:pt x="222559" y="1575436"/>
                </a:lnTo>
                <a:lnTo>
                  <a:pt x="185771" y="1580757"/>
                </a:lnTo>
                <a:close/>
              </a:path>
              <a:path w="2224405" h="1581150">
                <a:moveTo>
                  <a:pt x="1438149" y="251275"/>
                </a:moveTo>
                <a:lnTo>
                  <a:pt x="1356914" y="251275"/>
                </a:lnTo>
                <a:lnTo>
                  <a:pt x="1391688" y="250904"/>
                </a:lnTo>
                <a:lnTo>
                  <a:pt x="1426124" y="251005"/>
                </a:lnTo>
                <a:lnTo>
                  <a:pt x="1438149" y="251275"/>
                </a:lnTo>
                <a:close/>
              </a:path>
              <a:path w="2224405" h="1581150">
                <a:moveTo>
                  <a:pt x="2196586" y="984950"/>
                </a:moveTo>
                <a:lnTo>
                  <a:pt x="1673713" y="984950"/>
                </a:lnTo>
                <a:lnTo>
                  <a:pt x="1686785" y="984263"/>
                </a:lnTo>
                <a:lnTo>
                  <a:pt x="1699993" y="983240"/>
                </a:lnTo>
                <a:lnTo>
                  <a:pt x="1746073" y="973250"/>
                </a:lnTo>
                <a:lnTo>
                  <a:pt x="1786212" y="951290"/>
                </a:lnTo>
                <a:lnTo>
                  <a:pt x="1821852" y="917900"/>
                </a:lnTo>
                <a:lnTo>
                  <a:pt x="1846013" y="880550"/>
                </a:lnTo>
                <a:lnTo>
                  <a:pt x="1858370" y="840377"/>
                </a:lnTo>
                <a:lnTo>
                  <a:pt x="1859022" y="826011"/>
                </a:lnTo>
                <a:lnTo>
                  <a:pt x="1858752" y="818991"/>
                </a:lnTo>
                <a:lnTo>
                  <a:pt x="1845792" y="776871"/>
                </a:lnTo>
                <a:lnTo>
                  <a:pt x="1822752" y="744471"/>
                </a:lnTo>
                <a:lnTo>
                  <a:pt x="1784379" y="710958"/>
                </a:lnTo>
                <a:lnTo>
                  <a:pt x="1742236" y="685859"/>
                </a:lnTo>
                <a:lnTo>
                  <a:pt x="1683624" y="659354"/>
                </a:lnTo>
                <a:lnTo>
                  <a:pt x="1600386" y="634796"/>
                </a:lnTo>
                <a:lnTo>
                  <a:pt x="1546993" y="625042"/>
                </a:lnTo>
                <a:lnTo>
                  <a:pt x="1493061" y="618124"/>
                </a:lnTo>
                <a:lnTo>
                  <a:pt x="1438994" y="613432"/>
                </a:lnTo>
                <a:lnTo>
                  <a:pt x="1413951" y="613050"/>
                </a:lnTo>
                <a:lnTo>
                  <a:pt x="2170850" y="613050"/>
                </a:lnTo>
                <a:lnTo>
                  <a:pt x="2188511" y="648712"/>
                </a:lnTo>
                <a:lnTo>
                  <a:pt x="2204148" y="688796"/>
                </a:lnTo>
                <a:lnTo>
                  <a:pt x="2215331" y="730701"/>
                </a:lnTo>
                <a:lnTo>
                  <a:pt x="2221923" y="773552"/>
                </a:lnTo>
                <a:lnTo>
                  <a:pt x="2223791" y="816471"/>
                </a:lnTo>
                <a:lnTo>
                  <a:pt x="2221124" y="869818"/>
                </a:lnTo>
                <a:lnTo>
                  <a:pt x="2213801" y="921410"/>
                </a:lnTo>
                <a:lnTo>
                  <a:pt x="2201212" y="972192"/>
                </a:lnTo>
                <a:lnTo>
                  <a:pt x="2196586" y="984950"/>
                </a:lnTo>
                <a:close/>
              </a:path>
              <a:path w="2224405" h="1581150">
                <a:moveTo>
                  <a:pt x="1705424" y="1349303"/>
                </a:moveTo>
                <a:lnTo>
                  <a:pt x="1653731" y="1348935"/>
                </a:lnTo>
                <a:lnTo>
                  <a:pt x="1601975" y="1344059"/>
                </a:lnTo>
                <a:lnTo>
                  <a:pt x="1550698" y="1334888"/>
                </a:lnTo>
                <a:lnTo>
                  <a:pt x="1500441" y="1321637"/>
                </a:lnTo>
                <a:lnTo>
                  <a:pt x="1451746" y="1304518"/>
                </a:lnTo>
                <a:lnTo>
                  <a:pt x="1405154" y="1283748"/>
                </a:lnTo>
                <a:lnTo>
                  <a:pt x="1358203" y="1259054"/>
                </a:lnTo>
                <a:lnTo>
                  <a:pt x="1313106" y="1230738"/>
                </a:lnTo>
                <a:lnTo>
                  <a:pt x="1270284" y="1199149"/>
                </a:lnTo>
                <a:lnTo>
                  <a:pt x="1229794" y="1164367"/>
                </a:lnTo>
                <a:lnTo>
                  <a:pt x="1191936" y="1126650"/>
                </a:lnTo>
                <a:lnTo>
                  <a:pt x="1156950" y="1086213"/>
                </a:lnTo>
                <a:lnTo>
                  <a:pt x="1125075" y="1043269"/>
                </a:lnTo>
                <a:lnTo>
                  <a:pt x="1096065" y="996950"/>
                </a:lnTo>
                <a:lnTo>
                  <a:pt x="1070557" y="949372"/>
                </a:lnTo>
                <a:lnTo>
                  <a:pt x="1048260" y="900597"/>
                </a:lnTo>
                <a:lnTo>
                  <a:pt x="1028885" y="850688"/>
                </a:lnTo>
                <a:lnTo>
                  <a:pt x="1012143" y="799709"/>
                </a:lnTo>
                <a:lnTo>
                  <a:pt x="997743" y="747723"/>
                </a:lnTo>
                <a:lnTo>
                  <a:pt x="985396" y="694792"/>
                </a:lnTo>
                <a:lnTo>
                  <a:pt x="1360016" y="694792"/>
                </a:lnTo>
                <a:lnTo>
                  <a:pt x="1369045" y="721522"/>
                </a:lnTo>
                <a:lnTo>
                  <a:pt x="1383666" y="758613"/>
                </a:lnTo>
                <a:lnTo>
                  <a:pt x="1400114" y="794871"/>
                </a:lnTo>
                <a:lnTo>
                  <a:pt x="1429094" y="839061"/>
                </a:lnTo>
                <a:lnTo>
                  <a:pt x="1461314" y="880550"/>
                </a:lnTo>
                <a:lnTo>
                  <a:pt x="1494164" y="910250"/>
                </a:lnTo>
                <a:lnTo>
                  <a:pt x="1529713" y="936710"/>
                </a:lnTo>
                <a:lnTo>
                  <a:pt x="1566793" y="956060"/>
                </a:lnTo>
                <a:lnTo>
                  <a:pt x="1606033" y="972710"/>
                </a:lnTo>
                <a:lnTo>
                  <a:pt x="1656860" y="982936"/>
                </a:lnTo>
                <a:lnTo>
                  <a:pt x="1673713" y="984950"/>
                </a:lnTo>
                <a:lnTo>
                  <a:pt x="2196586" y="984950"/>
                </a:lnTo>
                <a:lnTo>
                  <a:pt x="2182751" y="1023109"/>
                </a:lnTo>
                <a:lnTo>
                  <a:pt x="2164931" y="1060639"/>
                </a:lnTo>
                <a:lnTo>
                  <a:pt x="2143331" y="1097089"/>
                </a:lnTo>
                <a:lnTo>
                  <a:pt x="2118761" y="1131649"/>
                </a:lnTo>
                <a:lnTo>
                  <a:pt x="2092031" y="1163508"/>
                </a:lnTo>
                <a:lnTo>
                  <a:pt x="2057385" y="1198828"/>
                </a:lnTo>
                <a:lnTo>
                  <a:pt x="2020408" y="1230783"/>
                </a:lnTo>
                <a:lnTo>
                  <a:pt x="1981378" y="1259138"/>
                </a:lnTo>
                <a:lnTo>
                  <a:pt x="1940202" y="1283928"/>
                </a:lnTo>
                <a:lnTo>
                  <a:pt x="1897034" y="1305004"/>
                </a:lnTo>
                <a:lnTo>
                  <a:pt x="1851968" y="1322267"/>
                </a:lnTo>
                <a:lnTo>
                  <a:pt x="1805097" y="1335615"/>
                </a:lnTo>
                <a:lnTo>
                  <a:pt x="1756512" y="1344947"/>
                </a:lnTo>
                <a:lnTo>
                  <a:pt x="1705424" y="1349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2750" y="7947887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24" y="1035248"/>
                </a:moveTo>
                <a:lnTo>
                  <a:pt x="470626" y="1033126"/>
                </a:lnTo>
                <a:lnTo>
                  <a:pt x="424787" y="1026881"/>
                </a:lnTo>
                <a:lnTo>
                  <a:pt x="380292" y="1016700"/>
                </a:lnTo>
                <a:lnTo>
                  <a:pt x="337325" y="1002766"/>
                </a:lnTo>
                <a:lnTo>
                  <a:pt x="296072" y="985263"/>
                </a:lnTo>
                <a:lnTo>
                  <a:pt x="256719" y="964376"/>
                </a:lnTo>
                <a:lnTo>
                  <a:pt x="219449" y="940289"/>
                </a:lnTo>
                <a:lnTo>
                  <a:pt x="184449" y="913187"/>
                </a:lnTo>
                <a:lnTo>
                  <a:pt x="151903" y="883254"/>
                </a:lnTo>
                <a:lnTo>
                  <a:pt x="121997" y="850675"/>
                </a:lnTo>
                <a:lnTo>
                  <a:pt x="94916" y="815634"/>
                </a:lnTo>
                <a:lnTo>
                  <a:pt x="70845" y="778316"/>
                </a:lnTo>
                <a:lnTo>
                  <a:pt x="49969" y="738904"/>
                </a:lnTo>
                <a:lnTo>
                  <a:pt x="32474" y="697584"/>
                </a:lnTo>
                <a:lnTo>
                  <a:pt x="18544" y="654539"/>
                </a:lnTo>
                <a:lnTo>
                  <a:pt x="8365" y="609955"/>
                </a:lnTo>
                <a:lnTo>
                  <a:pt x="2122" y="564015"/>
                </a:lnTo>
                <a:lnTo>
                  <a:pt x="0" y="516904"/>
                </a:lnTo>
                <a:lnTo>
                  <a:pt x="2122" y="469913"/>
                </a:lnTo>
                <a:lnTo>
                  <a:pt x="8365" y="424092"/>
                </a:lnTo>
                <a:lnTo>
                  <a:pt x="18544" y="379625"/>
                </a:lnTo>
                <a:lnTo>
                  <a:pt x="32474" y="336696"/>
                </a:lnTo>
                <a:lnTo>
                  <a:pt x="49969" y="295488"/>
                </a:lnTo>
                <a:lnTo>
                  <a:pt x="70845" y="256185"/>
                </a:lnTo>
                <a:lnTo>
                  <a:pt x="94916" y="218971"/>
                </a:lnTo>
                <a:lnTo>
                  <a:pt x="121997" y="184029"/>
                </a:lnTo>
                <a:lnTo>
                  <a:pt x="151903" y="151543"/>
                </a:lnTo>
                <a:lnTo>
                  <a:pt x="184449" y="121697"/>
                </a:lnTo>
                <a:lnTo>
                  <a:pt x="219449" y="94674"/>
                </a:lnTo>
                <a:lnTo>
                  <a:pt x="256719" y="70659"/>
                </a:lnTo>
                <a:lnTo>
                  <a:pt x="296072" y="49834"/>
                </a:lnTo>
                <a:lnTo>
                  <a:pt x="337325" y="32383"/>
                </a:lnTo>
                <a:lnTo>
                  <a:pt x="380292" y="18491"/>
                </a:lnTo>
                <a:lnTo>
                  <a:pt x="424787" y="8340"/>
                </a:lnTo>
                <a:lnTo>
                  <a:pt x="470626" y="2115"/>
                </a:lnTo>
                <a:lnTo>
                  <a:pt x="517624" y="0"/>
                </a:lnTo>
                <a:lnTo>
                  <a:pt x="564728" y="2115"/>
                </a:lnTo>
                <a:lnTo>
                  <a:pt x="610650" y="8340"/>
                </a:lnTo>
                <a:lnTo>
                  <a:pt x="655206" y="18491"/>
                </a:lnTo>
                <a:lnTo>
                  <a:pt x="698213" y="32383"/>
                </a:lnTo>
                <a:lnTo>
                  <a:pt x="739488" y="49834"/>
                </a:lnTo>
                <a:lnTo>
                  <a:pt x="778849" y="70659"/>
                </a:lnTo>
                <a:lnTo>
                  <a:pt x="816112" y="94674"/>
                </a:lnTo>
                <a:lnTo>
                  <a:pt x="851095" y="121697"/>
                </a:lnTo>
                <a:lnTo>
                  <a:pt x="883614" y="151543"/>
                </a:lnTo>
                <a:lnTo>
                  <a:pt x="913487" y="184029"/>
                </a:lnTo>
                <a:lnTo>
                  <a:pt x="940531" y="218971"/>
                </a:lnTo>
                <a:lnTo>
                  <a:pt x="961842" y="251972"/>
                </a:lnTo>
                <a:lnTo>
                  <a:pt x="517624" y="251972"/>
                </a:lnTo>
                <a:lnTo>
                  <a:pt x="470237" y="256246"/>
                </a:lnTo>
                <a:lnTo>
                  <a:pt x="425541" y="268567"/>
                </a:lnTo>
                <a:lnTo>
                  <a:pt x="384305" y="288182"/>
                </a:lnTo>
                <a:lnTo>
                  <a:pt x="347299" y="314338"/>
                </a:lnTo>
                <a:lnTo>
                  <a:pt x="315295" y="346283"/>
                </a:lnTo>
                <a:lnTo>
                  <a:pt x="289062" y="383265"/>
                </a:lnTo>
                <a:lnTo>
                  <a:pt x="269370" y="424531"/>
                </a:lnTo>
                <a:lnTo>
                  <a:pt x="256990" y="469328"/>
                </a:lnTo>
                <a:lnTo>
                  <a:pt x="252692" y="516904"/>
                </a:lnTo>
                <a:lnTo>
                  <a:pt x="256990" y="564480"/>
                </a:lnTo>
                <a:lnTo>
                  <a:pt x="269370" y="609277"/>
                </a:lnTo>
                <a:lnTo>
                  <a:pt x="289062" y="650543"/>
                </a:lnTo>
                <a:lnTo>
                  <a:pt x="315295" y="687524"/>
                </a:lnTo>
                <a:lnTo>
                  <a:pt x="347299" y="719470"/>
                </a:lnTo>
                <a:lnTo>
                  <a:pt x="384305" y="745626"/>
                </a:lnTo>
                <a:lnTo>
                  <a:pt x="425541" y="765241"/>
                </a:lnTo>
                <a:lnTo>
                  <a:pt x="470237" y="777561"/>
                </a:lnTo>
                <a:lnTo>
                  <a:pt x="517624" y="781835"/>
                </a:lnTo>
                <a:lnTo>
                  <a:pt x="962296" y="781835"/>
                </a:lnTo>
                <a:lnTo>
                  <a:pt x="940531" y="815634"/>
                </a:lnTo>
                <a:lnTo>
                  <a:pt x="913487" y="850675"/>
                </a:lnTo>
                <a:lnTo>
                  <a:pt x="883614" y="883254"/>
                </a:lnTo>
                <a:lnTo>
                  <a:pt x="851095" y="913187"/>
                </a:lnTo>
                <a:lnTo>
                  <a:pt x="816112" y="940289"/>
                </a:lnTo>
                <a:lnTo>
                  <a:pt x="778849" y="964376"/>
                </a:lnTo>
                <a:lnTo>
                  <a:pt x="739488" y="985263"/>
                </a:lnTo>
                <a:lnTo>
                  <a:pt x="698213" y="1002766"/>
                </a:lnTo>
                <a:lnTo>
                  <a:pt x="655206" y="1016700"/>
                </a:lnTo>
                <a:lnTo>
                  <a:pt x="610650" y="1026881"/>
                </a:lnTo>
                <a:lnTo>
                  <a:pt x="564728" y="1033126"/>
                </a:lnTo>
                <a:lnTo>
                  <a:pt x="517624" y="1035248"/>
                </a:lnTo>
                <a:close/>
              </a:path>
              <a:path w="1035685" h="1035685">
                <a:moveTo>
                  <a:pt x="962296" y="781835"/>
                </a:moveTo>
                <a:lnTo>
                  <a:pt x="517624" y="781835"/>
                </a:lnTo>
                <a:lnTo>
                  <a:pt x="565200" y="777561"/>
                </a:lnTo>
                <a:lnTo>
                  <a:pt x="609997" y="765241"/>
                </a:lnTo>
                <a:lnTo>
                  <a:pt x="651263" y="745626"/>
                </a:lnTo>
                <a:lnTo>
                  <a:pt x="688244" y="719470"/>
                </a:lnTo>
                <a:lnTo>
                  <a:pt x="720190" y="687524"/>
                </a:lnTo>
                <a:lnTo>
                  <a:pt x="746346" y="650543"/>
                </a:lnTo>
                <a:lnTo>
                  <a:pt x="765960" y="609277"/>
                </a:lnTo>
                <a:lnTo>
                  <a:pt x="778281" y="564480"/>
                </a:lnTo>
                <a:lnTo>
                  <a:pt x="782555" y="516904"/>
                </a:lnTo>
                <a:lnTo>
                  <a:pt x="778281" y="469328"/>
                </a:lnTo>
                <a:lnTo>
                  <a:pt x="765960" y="424531"/>
                </a:lnTo>
                <a:lnTo>
                  <a:pt x="746346" y="383265"/>
                </a:lnTo>
                <a:lnTo>
                  <a:pt x="720190" y="346283"/>
                </a:lnTo>
                <a:lnTo>
                  <a:pt x="688244" y="314338"/>
                </a:lnTo>
                <a:lnTo>
                  <a:pt x="651263" y="288182"/>
                </a:lnTo>
                <a:lnTo>
                  <a:pt x="609997" y="268567"/>
                </a:lnTo>
                <a:lnTo>
                  <a:pt x="565200" y="256246"/>
                </a:lnTo>
                <a:lnTo>
                  <a:pt x="517624" y="251972"/>
                </a:lnTo>
                <a:lnTo>
                  <a:pt x="961842" y="251972"/>
                </a:lnTo>
                <a:lnTo>
                  <a:pt x="985398" y="295488"/>
                </a:lnTo>
                <a:lnTo>
                  <a:pt x="1002856" y="336696"/>
                </a:lnTo>
                <a:lnTo>
                  <a:pt x="1016753" y="379625"/>
                </a:lnTo>
                <a:lnTo>
                  <a:pt x="1026906" y="424092"/>
                </a:lnTo>
                <a:lnTo>
                  <a:pt x="1033132" y="469913"/>
                </a:lnTo>
                <a:lnTo>
                  <a:pt x="1035248" y="516904"/>
                </a:lnTo>
                <a:lnTo>
                  <a:pt x="1033132" y="564015"/>
                </a:lnTo>
                <a:lnTo>
                  <a:pt x="1026906" y="609955"/>
                </a:lnTo>
                <a:lnTo>
                  <a:pt x="1016753" y="654539"/>
                </a:lnTo>
                <a:lnTo>
                  <a:pt x="1002856" y="697584"/>
                </a:lnTo>
                <a:lnTo>
                  <a:pt x="985398" y="738904"/>
                </a:lnTo>
                <a:lnTo>
                  <a:pt x="964562" y="778316"/>
                </a:lnTo>
                <a:lnTo>
                  <a:pt x="962296" y="781835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79765" y="1912115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4" h="1035685">
                <a:moveTo>
                  <a:pt x="517624" y="1035248"/>
                </a:moveTo>
                <a:lnTo>
                  <a:pt x="470626" y="1033126"/>
                </a:lnTo>
                <a:lnTo>
                  <a:pt x="424787" y="1026881"/>
                </a:lnTo>
                <a:lnTo>
                  <a:pt x="380292" y="1016700"/>
                </a:lnTo>
                <a:lnTo>
                  <a:pt x="337325" y="1002766"/>
                </a:lnTo>
                <a:lnTo>
                  <a:pt x="296072" y="985263"/>
                </a:lnTo>
                <a:lnTo>
                  <a:pt x="256719" y="964376"/>
                </a:lnTo>
                <a:lnTo>
                  <a:pt x="219449" y="940289"/>
                </a:lnTo>
                <a:lnTo>
                  <a:pt x="184449" y="913187"/>
                </a:lnTo>
                <a:lnTo>
                  <a:pt x="151903" y="883254"/>
                </a:lnTo>
                <a:lnTo>
                  <a:pt x="121997" y="850675"/>
                </a:lnTo>
                <a:lnTo>
                  <a:pt x="94916" y="815634"/>
                </a:lnTo>
                <a:lnTo>
                  <a:pt x="70845" y="778316"/>
                </a:lnTo>
                <a:lnTo>
                  <a:pt x="49969" y="738904"/>
                </a:lnTo>
                <a:lnTo>
                  <a:pt x="32474" y="697584"/>
                </a:lnTo>
                <a:lnTo>
                  <a:pt x="18544" y="654539"/>
                </a:lnTo>
                <a:lnTo>
                  <a:pt x="8365" y="609955"/>
                </a:lnTo>
                <a:lnTo>
                  <a:pt x="2122" y="564015"/>
                </a:lnTo>
                <a:lnTo>
                  <a:pt x="0" y="516904"/>
                </a:lnTo>
                <a:lnTo>
                  <a:pt x="2122" y="469913"/>
                </a:lnTo>
                <a:lnTo>
                  <a:pt x="8365" y="424092"/>
                </a:lnTo>
                <a:lnTo>
                  <a:pt x="18544" y="379625"/>
                </a:lnTo>
                <a:lnTo>
                  <a:pt x="32474" y="336696"/>
                </a:lnTo>
                <a:lnTo>
                  <a:pt x="49969" y="295488"/>
                </a:lnTo>
                <a:lnTo>
                  <a:pt x="70845" y="256185"/>
                </a:lnTo>
                <a:lnTo>
                  <a:pt x="94916" y="218971"/>
                </a:lnTo>
                <a:lnTo>
                  <a:pt x="121997" y="184029"/>
                </a:lnTo>
                <a:lnTo>
                  <a:pt x="151903" y="151543"/>
                </a:lnTo>
                <a:lnTo>
                  <a:pt x="184449" y="121697"/>
                </a:lnTo>
                <a:lnTo>
                  <a:pt x="219449" y="94674"/>
                </a:lnTo>
                <a:lnTo>
                  <a:pt x="256719" y="70659"/>
                </a:lnTo>
                <a:lnTo>
                  <a:pt x="296072" y="49834"/>
                </a:lnTo>
                <a:lnTo>
                  <a:pt x="337325" y="32383"/>
                </a:lnTo>
                <a:lnTo>
                  <a:pt x="380292" y="18491"/>
                </a:lnTo>
                <a:lnTo>
                  <a:pt x="424787" y="8340"/>
                </a:lnTo>
                <a:lnTo>
                  <a:pt x="470626" y="2115"/>
                </a:lnTo>
                <a:lnTo>
                  <a:pt x="517624" y="0"/>
                </a:lnTo>
                <a:lnTo>
                  <a:pt x="564728" y="2115"/>
                </a:lnTo>
                <a:lnTo>
                  <a:pt x="610650" y="8340"/>
                </a:lnTo>
                <a:lnTo>
                  <a:pt x="655206" y="18491"/>
                </a:lnTo>
                <a:lnTo>
                  <a:pt x="698213" y="32383"/>
                </a:lnTo>
                <a:lnTo>
                  <a:pt x="739488" y="49834"/>
                </a:lnTo>
                <a:lnTo>
                  <a:pt x="778849" y="70659"/>
                </a:lnTo>
                <a:lnTo>
                  <a:pt x="816112" y="94674"/>
                </a:lnTo>
                <a:lnTo>
                  <a:pt x="851095" y="121697"/>
                </a:lnTo>
                <a:lnTo>
                  <a:pt x="883614" y="151543"/>
                </a:lnTo>
                <a:lnTo>
                  <a:pt x="913487" y="184029"/>
                </a:lnTo>
                <a:lnTo>
                  <a:pt x="940531" y="218971"/>
                </a:lnTo>
                <a:lnTo>
                  <a:pt x="961842" y="251972"/>
                </a:lnTo>
                <a:lnTo>
                  <a:pt x="517624" y="251972"/>
                </a:lnTo>
                <a:lnTo>
                  <a:pt x="470237" y="256246"/>
                </a:lnTo>
                <a:lnTo>
                  <a:pt x="425541" y="268567"/>
                </a:lnTo>
                <a:lnTo>
                  <a:pt x="384305" y="288182"/>
                </a:lnTo>
                <a:lnTo>
                  <a:pt x="347299" y="314338"/>
                </a:lnTo>
                <a:lnTo>
                  <a:pt x="315295" y="346283"/>
                </a:lnTo>
                <a:lnTo>
                  <a:pt x="289062" y="383265"/>
                </a:lnTo>
                <a:lnTo>
                  <a:pt x="269370" y="424531"/>
                </a:lnTo>
                <a:lnTo>
                  <a:pt x="256990" y="469328"/>
                </a:lnTo>
                <a:lnTo>
                  <a:pt x="252692" y="516904"/>
                </a:lnTo>
                <a:lnTo>
                  <a:pt x="256990" y="564480"/>
                </a:lnTo>
                <a:lnTo>
                  <a:pt x="269370" y="609277"/>
                </a:lnTo>
                <a:lnTo>
                  <a:pt x="289062" y="650543"/>
                </a:lnTo>
                <a:lnTo>
                  <a:pt x="315295" y="687524"/>
                </a:lnTo>
                <a:lnTo>
                  <a:pt x="347299" y="719470"/>
                </a:lnTo>
                <a:lnTo>
                  <a:pt x="384305" y="745626"/>
                </a:lnTo>
                <a:lnTo>
                  <a:pt x="425541" y="765241"/>
                </a:lnTo>
                <a:lnTo>
                  <a:pt x="470237" y="777561"/>
                </a:lnTo>
                <a:lnTo>
                  <a:pt x="517624" y="781835"/>
                </a:lnTo>
                <a:lnTo>
                  <a:pt x="962296" y="781835"/>
                </a:lnTo>
                <a:lnTo>
                  <a:pt x="940531" y="815634"/>
                </a:lnTo>
                <a:lnTo>
                  <a:pt x="913487" y="850675"/>
                </a:lnTo>
                <a:lnTo>
                  <a:pt x="883614" y="883254"/>
                </a:lnTo>
                <a:lnTo>
                  <a:pt x="851095" y="913187"/>
                </a:lnTo>
                <a:lnTo>
                  <a:pt x="816112" y="940289"/>
                </a:lnTo>
                <a:lnTo>
                  <a:pt x="778849" y="964376"/>
                </a:lnTo>
                <a:lnTo>
                  <a:pt x="739488" y="985263"/>
                </a:lnTo>
                <a:lnTo>
                  <a:pt x="698213" y="1002766"/>
                </a:lnTo>
                <a:lnTo>
                  <a:pt x="655206" y="1016700"/>
                </a:lnTo>
                <a:lnTo>
                  <a:pt x="610650" y="1026881"/>
                </a:lnTo>
                <a:lnTo>
                  <a:pt x="564728" y="1033126"/>
                </a:lnTo>
                <a:lnTo>
                  <a:pt x="517624" y="1035248"/>
                </a:lnTo>
                <a:close/>
              </a:path>
              <a:path w="1035684" h="1035685">
                <a:moveTo>
                  <a:pt x="962296" y="781835"/>
                </a:moveTo>
                <a:lnTo>
                  <a:pt x="517624" y="781835"/>
                </a:lnTo>
                <a:lnTo>
                  <a:pt x="565200" y="777561"/>
                </a:lnTo>
                <a:lnTo>
                  <a:pt x="609997" y="765241"/>
                </a:lnTo>
                <a:lnTo>
                  <a:pt x="651263" y="745626"/>
                </a:lnTo>
                <a:lnTo>
                  <a:pt x="688244" y="719470"/>
                </a:lnTo>
                <a:lnTo>
                  <a:pt x="720190" y="687524"/>
                </a:lnTo>
                <a:lnTo>
                  <a:pt x="746346" y="650543"/>
                </a:lnTo>
                <a:lnTo>
                  <a:pt x="765960" y="609277"/>
                </a:lnTo>
                <a:lnTo>
                  <a:pt x="778281" y="564480"/>
                </a:lnTo>
                <a:lnTo>
                  <a:pt x="782555" y="516904"/>
                </a:lnTo>
                <a:lnTo>
                  <a:pt x="778281" y="469328"/>
                </a:lnTo>
                <a:lnTo>
                  <a:pt x="765960" y="424531"/>
                </a:lnTo>
                <a:lnTo>
                  <a:pt x="746346" y="383265"/>
                </a:lnTo>
                <a:lnTo>
                  <a:pt x="720190" y="346283"/>
                </a:lnTo>
                <a:lnTo>
                  <a:pt x="688244" y="314338"/>
                </a:lnTo>
                <a:lnTo>
                  <a:pt x="651263" y="288182"/>
                </a:lnTo>
                <a:lnTo>
                  <a:pt x="609997" y="268567"/>
                </a:lnTo>
                <a:lnTo>
                  <a:pt x="565200" y="256246"/>
                </a:lnTo>
                <a:lnTo>
                  <a:pt x="517624" y="251972"/>
                </a:lnTo>
                <a:lnTo>
                  <a:pt x="961842" y="251972"/>
                </a:lnTo>
                <a:lnTo>
                  <a:pt x="985398" y="295488"/>
                </a:lnTo>
                <a:lnTo>
                  <a:pt x="1002856" y="336696"/>
                </a:lnTo>
                <a:lnTo>
                  <a:pt x="1016753" y="379625"/>
                </a:lnTo>
                <a:lnTo>
                  <a:pt x="1026906" y="424092"/>
                </a:lnTo>
                <a:lnTo>
                  <a:pt x="1033132" y="469913"/>
                </a:lnTo>
                <a:lnTo>
                  <a:pt x="1035248" y="516904"/>
                </a:lnTo>
                <a:lnTo>
                  <a:pt x="1033132" y="564015"/>
                </a:lnTo>
                <a:lnTo>
                  <a:pt x="1026906" y="609955"/>
                </a:lnTo>
                <a:lnTo>
                  <a:pt x="1016753" y="654539"/>
                </a:lnTo>
                <a:lnTo>
                  <a:pt x="1002856" y="697584"/>
                </a:lnTo>
                <a:lnTo>
                  <a:pt x="985398" y="738904"/>
                </a:lnTo>
                <a:lnTo>
                  <a:pt x="964562" y="778316"/>
                </a:lnTo>
                <a:lnTo>
                  <a:pt x="962296" y="781835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9F2F1325-8410-4458-044C-86A63F907B8E}"/>
              </a:ext>
            </a:extLst>
          </p:cNvPr>
          <p:cNvSpPr txBox="1">
            <a:spLocks/>
          </p:cNvSpPr>
          <p:nvPr/>
        </p:nvSpPr>
        <p:spPr>
          <a:xfrm>
            <a:off x="1237345" y="2635250"/>
            <a:ext cx="8380995" cy="5604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lang="en-IN" sz="5000" b="1" spc="335" dirty="0"/>
              <a:t>Learning along-side coding</a:t>
            </a:r>
            <a:endParaRPr lang="en-IN" sz="5000" b="1" dirty="0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D495A3C1-25EE-1234-B475-100B14A4893C}"/>
              </a:ext>
            </a:extLst>
          </p:cNvPr>
          <p:cNvSpPr txBox="1"/>
          <p:nvPr/>
        </p:nvSpPr>
        <p:spPr>
          <a:xfrm>
            <a:off x="1217930" y="3702050"/>
            <a:ext cx="7399020" cy="2654701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175"/>
              </a:spcBef>
            </a:pPr>
            <a:r>
              <a:rPr lang="en-IN" sz="2400" dirty="0"/>
              <a:t>Coding allows users to apply theoretical knowledge to real-world problems, reinforcing their understanding of concepts.</a:t>
            </a:r>
          </a:p>
          <a:p>
            <a:pPr marL="12700" marR="5080">
              <a:lnSpc>
                <a:spcPts val="2930"/>
              </a:lnSpc>
              <a:spcBef>
                <a:spcPts val="175"/>
              </a:spcBef>
            </a:pPr>
            <a:r>
              <a:rPr lang="en-IN" sz="2400" dirty="0"/>
              <a:t>By encountering and resolving coding challenges, users develop strong problem-solving skills.</a:t>
            </a:r>
          </a:p>
          <a:p>
            <a:pPr marL="12700" marR="5080">
              <a:lnSpc>
                <a:spcPts val="2930"/>
              </a:lnSpc>
              <a:spcBef>
                <a:spcPts val="175"/>
              </a:spcBef>
            </a:pPr>
            <a:r>
              <a:rPr lang="en-IN" sz="2400" dirty="0">
                <a:latin typeface="Trebuchet MS"/>
                <a:cs typeface="Trebuchet MS"/>
              </a:rPr>
              <a:t>Downhill is the tried and tested platform for beginner as well as  advanced.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B5CD6C-B227-6291-9F75-E5EA7A2E6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52" y="1581150"/>
            <a:ext cx="7194798" cy="71947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8125C5-33FE-6711-99E0-E7BD16A88C93}"/>
              </a:ext>
            </a:extLst>
          </p:cNvPr>
          <p:cNvSpPr/>
          <p:nvPr/>
        </p:nvSpPr>
        <p:spPr>
          <a:xfrm>
            <a:off x="15696557" y="-260350"/>
            <a:ext cx="3740793" cy="9588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SOLUTIONs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9845" cy="2153285"/>
          </a:xfrm>
          <a:custGeom>
            <a:avLst/>
            <a:gdLst/>
            <a:ahLst/>
            <a:cxnLst/>
            <a:rect l="l" t="t" r="r" b="b"/>
            <a:pathLst>
              <a:path w="2569845" h="2153285">
                <a:moveTo>
                  <a:pt x="1388148" y="41758"/>
                </a:moveTo>
                <a:lnTo>
                  <a:pt x="71994" y="41758"/>
                </a:lnTo>
                <a:lnTo>
                  <a:pt x="30236" y="0"/>
                </a:lnTo>
                <a:lnTo>
                  <a:pt x="1429906" y="0"/>
                </a:lnTo>
                <a:lnTo>
                  <a:pt x="1388148" y="41758"/>
                </a:lnTo>
                <a:close/>
              </a:path>
              <a:path w="2569845" h="2153285">
                <a:moveTo>
                  <a:pt x="2569663" y="587517"/>
                </a:moveTo>
                <a:lnTo>
                  <a:pt x="0" y="587517"/>
                </a:lnTo>
                <a:lnTo>
                  <a:pt x="0" y="41758"/>
                </a:lnTo>
                <a:lnTo>
                  <a:pt x="2569663" y="41758"/>
                </a:lnTo>
                <a:lnTo>
                  <a:pt x="2569663" y="587517"/>
                </a:lnTo>
                <a:close/>
              </a:path>
              <a:path w="2569845" h="2153285">
                <a:moveTo>
                  <a:pt x="0" y="1430702"/>
                </a:moveTo>
                <a:lnTo>
                  <a:pt x="0" y="659512"/>
                </a:lnTo>
                <a:lnTo>
                  <a:pt x="71994" y="587517"/>
                </a:lnTo>
                <a:lnTo>
                  <a:pt x="1388148" y="587517"/>
                </a:lnTo>
                <a:lnTo>
                  <a:pt x="1771906" y="971276"/>
                </a:lnTo>
                <a:lnTo>
                  <a:pt x="458632" y="971276"/>
                </a:lnTo>
                <a:lnTo>
                  <a:pt x="0" y="1430702"/>
                </a:lnTo>
                <a:close/>
              </a:path>
              <a:path w="2569845" h="2153285">
                <a:moveTo>
                  <a:pt x="1002950" y="2152795"/>
                </a:moveTo>
                <a:lnTo>
                  <a:pt x="458632" y="2152795"/>
                </a:lnTo>
                <a:lnTo>
                  <a:pt x="458632" y="971276"/>
                </a:lnTo>
                <a:lnTo>
                  <a:pt x="1002950" y="971276"/>
                </a:lnTo>
                <a:lnTo>
                  <a:pt x="1002950" y="2152795"/>
                </a:lnTo>
                <a:close/>
              </a:path>
              <a:path w="2569845" h="2153285">
                <a:moveTo>
                  <a:pt x="1838866" y="1807195"/>
                </a:moveTo>
                <a:lnTo>
                  <a:pt x="1002950" y="971276"/>
                </a:lnTo>
                <a:lnTo>
                  <a:pt x="1771906" y="971276"/>
                </a:lnTo>
                <a:lnTo>
                  <a:pt x="2222624" y="1421996"/>
                </a:lnTo>
                <a:lnTo>
                  <a:pt x="1838866" y="1807195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16859" y="1667156"/>
            <a:ext cx="2171700" cy="1478915"/>
          </a:xfrm>
          <a:custGeom>
            <a:avLst/>
            <a:gdLst/>
            <a:ahLst/>
            <a:cxnLst/>
            <a:rect l="l" t="t" r="r" b="b"/>
            <a:pathLst>
              <a:path w="2171700" h="1478914">
                <a:moveTo>
                  <a:pt x="218522" y="1478405"/>
                </a:moveTo>
                <a:lnTo>
                  <a:pt x="179991" y="1476538"/>
                </a:lnTo>
                <a:lnTo>
                  <a:pt x="142135" y="1467380"/>
                </a:lnTo>
                <a:lnTo>
                  <a:pt x="80283" y="1431695"/>
                </a:lnTo>
                <a:lnTo>
                  <a:pt x="33236" y="1372700"/>
                </a:lnTo>
                <a:lnTo>
                  <a:pt x="14189" y="1289975"/>
                </a:lnTo>
                <a:lnTo>
                  <a:pt x="8122" y="1240258"/>
                </a:lnTo>
                <a:lnTo>
                  <a:pt x="3704" y="1190450"/>
                </a:lnTo>
                <a:lnTo>
                  <a:pt x="982" y="1140598"/>
                </a:lnTo>
                <a:lnTo>
                  <a:pt x="0" y="1090746"/>
                </a:lnTo>
                <a:lnTo>
                  <a:pt x="802" y="1040938"/>
                </a:lnTo>
                <a:lnTo>
                  <a:pt x="3434" y="991221"/>
                </a:lnTo>
                <a:lnTo>
                  <a:pt x="7942" y="941638"/>
                </a:lnTo>
                <a:lnTo>
                  <a:pt x="14369" y="892236"/>
                </a:lnTo>
                <a:lnTo>
                  <a:pt x="22762" y="843058"/>
                </a:lnTo>
                <a:lnTo>
                  <a:pt x="33164" y="794151"/>
                </a:lnTo>
                <a:lnTo>
                  <a:pt x="45622" y="745559"/>
                </a:lnTo>
                <a:lnTo>
                  <a:pt x="61020" y="695338"/>
                </a:lnTo>
                <a:lnTo>
                  <a:pt x="78690" y="645847"/>
                </a:lnTo>
                <a:lnTo>
                  <a:pt x="98615" y="597212"/>
                </a:lnTo>
                <a:lnTo>
                  <a:pt x="120778" y="549557"/>
                </a:lnTo>
                <a:lnTo>
                  <a:pt x="145161" y="503009"/>
                </a:lnTo>
                <a:lnTo>
                  <a:pt x="171748" y="457691"/>
                </a:lnTo>
                <a:lnTo>
                  <a:pt x="200520" y="413730"/>
                </a:lnTo>
                <a:lnTo>
                  <a:pt x="231462" y="371251"/>
                </a:lnTo>
                <a:lnTo>
                  <a:pt x="264554" y="330379"/>
                </a:lnTo>
                <a:lnTo>
                  <a:pt x="299781" y="291239"/>
                </a:lnTo>
                <a:lnTo>
                  <a:pt x="336812" y="255241"/>
                </a:lnTo>
                <a:lnTo>
                  <a:pt x="375923" y="221501"/>
                </a:lnTo>
                <a:lnTo>
                  <a:pt x="416946" y="190067"/>
                </a:lnTo>
                <a:lnTo>
                  <a:pt x="459712" y="160981"/>
                </a:lnTo>
                <a:lnTo>
                  <a:pt x="504052" y="134292"/>
                </a:lnTo>
                <a:lnTo>
                  <a:pt x="549797" y="110043"/>
                </a:lnTo>
                <a:lnTo>
                  <a:pt x="596780" y="88280"/>
                </a:lnTo>
                <a:lnTo>
                  <a:pt x="644829" y="69049"/>
                </a:lnTo>
                <a:lnTo>
                  <a:pt x="693778" y="52395"/>
                </a:lnTo>
                <a:lnTo>
                  <a:pt x="743458" y="38363"/>
                </a:lnTo>
                <a:lnTo>
                  <a:pt x="793698" y="26999"/>
                </a:lnTo>
                <a:lnTo>
                  <a:pt x="844596" y="17799"/>
                </a:lnTo>
                <a:lnTo>
                  <a:pt x="895421" y="10639"/>
                </a:lnTo>
                <a:lnTo>
                  <a:pt x="946191" y="5399"/>
                </a:lnTo>
                <a:lnTo>
                  <a:pt x="996924" y="1959"/>
                </a:lnTo>
                <a:lnTo>
                  <a:pt x="1047637" y="199"/>
                </a:lnTo>
                <a:lnTo>
                  <a:pt x="1098347" y="0"/>
                </a:lnTo>
                <a:lnTo>
                  <a:pt x="1149072" y="1239"/>
                </a:lnTo>
                <a:lnTo>
                  <a:pt x="1199830" y="3799"/>
                </a:lnTo>
                <a:lnTo>
                  <a:pt x="1250638" y="7559"/>
                </a:lnTo>
                <a:lnTo>
                  <a:pt x="1301513" y="12399"/>
                </a:lnTo>
                <a:lnTo>
                  <a:pt x="1352473" y="18199"/>
                </a:lnTo>
                <a:lnTo>
                  <a:pt x="1403536" y="24839"/>
                </a:lnTo>
                <a:lnTo>
                  <a:pt x="1455505" y="32752"/>
                </a:lnTo>
                <a:lnTo>
                  <a:pt x="1507357" y="41444"/>
                </a:lnTo>
                <a:lnTo>
                  <a:pt x="1817471" y="99594"/>
                </a:lnTo>
                <a:lnTo>
                  <a:pt x="1869232" y="108558"/>
                </a:lnTo>
                <a:lnTo>
                  <a:pt x="1921084" y="116822"/>
                </a:lnTo>
                <a:lnTo>
                  <a:pt x="1927406" y="117719"/>
                </a:lnTo>
                <a:lnTo>
                  <a:pt x="1923373" y="117719"/>
                </a:lnTo>
                <a:lnTo>
                  <a:pt x="1973053" y="124199"/>
                </a:lnTo>
                <a:lnTo>
                  <a:pt x="1975002" y="124199"/>
                </a:lnTo>
                <a:lnTo>
                  <a:pt x="2026220" y="129386"/>
                </a:lnTo>
                <a:lnTo>
                  <a:pt x="2077804" y="133198"/>
                </a:lnTo>
                <a:lnTo>
                  <a:pt x="2129472" y="135449"/>
                </a:lnTo>
                <a:lnTo>
                  <a:pt x="2171140" y="135876"/>
                </a:lnTo>
                <a:lnTo>
                  <a:pt x="2171140" y="377506"/>
                </a:lnTo>
                <a:lnTo>
                  <a:pt x="1056684" y="377506"/>
                </a:lnTo>
                <a:lnTo>
                  <a:pt x="1008588" y="379111"/>
                </a:lnTo>
                <a:lnTo>
                  <a:pt x="978132" y="381239"/>
                </a:lnTo>
                <a:lnTo>
                  <a:pt x="962898" y="381239"/>
                </a:lnTo>
                <a:lnTo>
                  <a:pt x="925638" y="385795"/>
                </a:lnTo>
                <a:lnTo>
                  <a:pt x="912498" y="387719"/>
                </a:lnTo>
                <a:lnTo>
                  <a:pt x="922682" y="387719"/>
                </a:lnTo>
                <a:lnTo>
                  <a:pt x="914353" y="389061"/>
                </a:lnTo>
                <a:lnTo>
                  <a:pt x="866395" y="398888"/>
                </a:lnTo>
                <a:lnTo>
                  <a:pt x="819094" y="410995"/>
                </a:lnTo>
                <a:lnTo>
                  <a:pt x="776397" y="424439"/>
                </a:lnTo>
                <a:lnTo>
                  <a:pt x="772099" y="424439"/>
                </a:lnTo>
                <a:lnTo>
                  <a:pt x="760860" y="428883"/>
                </a:lnTo>
                <a:lnTo>
                  <a:pt x="726739" y="443159"/>
                </a:lnTo>
                <a:lnTo>
                  <a:pt x="732020" y="443159"/>
                </a:lnTo>
                <a:lnTo>
                  <a:pt x="729034" y="444554"/>
                </a:lnTo>
                <a:lnTo>
                  <a:pt x="687319" y="467099"/>
                </a:lnTo>
                <a:lnTo>
                  <a:pt x="651536" y="489239"/>
                </a:lnTo>
                <a:lnTo>
                  <a:pt x="646099" y="489239"/>
                </a:lnTo>
                <a:lnTo>
                  <a:pt x="607939" y="519479"/>
                </a:lnTo>
                <a:lnTo>
                  <a:pt x="610536" y="519479"/>
                </a:lnTo>
                <a:lnTo>
                  <a:pt x="609795" y="520109"/>
                </a:lnTo>
                <a:lnTo>
                  <a:pt x="575449" y="553139"/>
                </a:lnTo>
                <a:lnTo>
                  <a:pt x="544628" y="586439"/>
                </a:lnTo>
                <a:lnTo>
                  <a:pt x="541700" y="586439"/>
                </a:lnTo>
                <a:lnTo>
                  <a:pt x="534668" y="596147"/>
                </a:lnTo>
                <a:lnTo>
                  <a:pt x="527570" y="605789"/>
                </a:lnTo>
                <a:lnTo>
                  <a:pt x="520336" y="615295"/>
                </a:lnTo>
                <a:lnTo>
                  <a:pt x="512900" y="624599"/>
                </a:lnTo>
                <a:lnTo>
                  <a:pt x="514808" y="624599"/>
                </a:lnTo>
                <a:lnTo>
                  <a:pt x="510233" y="631090"/>
                </a:lnTo>
                <a:lnTo>
                  <a:pt x="481670" y="677429"/>
                </a:lnTo>
                <a:lnTo>
                  <a:pt x="455941" y="725252"/>
                </a:lnTo>
                <a:lnTo>
                  <a:pt x="454190" y="728999"/>
                </a:lnTo>
                <a:lnTo>
                  <a:pt x="452420" y="728999"/>
                </a:lnTo>
                <a:lnTo>
                  <a:pt x="447965" y="740339"/>
                </a:lnTo>
                <a:lnTo>
                  <a:pt x="443204" y="751760"/>
                </a:lnTo>
                <a:lnTo>
                  <a:pt x="438245" y="763018"/>
                </a:lnTo>
                <a:lnTo>
                  <a:pt x="432980" y="774358"/>
                </a:lnTo>
                <a:lnTo>
                  <a:pt x="434737" y="774358"/>
                </a:lnTo>
                <a:lnTo>
                  <a:pt x="415257" y="832886"/>
                </a:lnTo>
                <a:lnTo>
                  <a:pt x="400995" y="886125"/>
                </a:lnTo>
                <a:lnTo>
                  <a:pt x="389429" y="940091"/>
                </a:lnTo>
                <a:lnTo>
                  <a:pt x="388619" y="944998"/>
                </a:lnTo>
                <a:lnTo>
                  <a:pt x="387620" y="944998"/>
                </a:lnTo>
                <a:lnTo>
                  <a:pt x="385685" y="957114"/>
                </a:lnTo>
                <a:lnTo>
                  <a:pt x="382355" y="982157"/>
                </a:lnTo>
                <a:lnTo>
                  <a:pt x="380420" y="994678"/>
                </a:lnTo>
                <a:lnTo>
                  <a:pt x="382042" y="994678"/>
                </a:lnTo>
                <a:lnTo>
                  <a:pt x="381920" y="995758"/>
                </a:lnTo>
                <a:lnTo>
                  <a:pt x="378500" y="1046518"/>
                </a:lnTo>
                <a:lnTo>
                  <a:pt x="377360" y="1097278"/>
                </a:lnTo>
                <a:lnTo>
                  <a:pt x="378500" y="1148038"/>
                </a:lnTo>
                <a:lnTo>
                  <a:pt x="381896" y="1198438"/>
                </a:lnTo>
                <a:lnTo>
                  <a:pt x="383064" y="1210880"/>
                </a:lnTo>
                <a:lnTo>
                  <a:pt x="384470" y="1223458"/>
                </a:lnTo>
                <a:lnTo>
                  <a:pt x="387620" y="1249558"/>
                </a:lnTo>
                <a:lnTo>
                  <a:pt x="388793" y="1249558"/>
                </a:lnTo>
                <a:lnTo>
                  <a:pt x="391771" y="1276974"/>
                </a:lnTo>
                <a:lnTo>
                  <a:pt x="383064" y="1348816"/>
                </a:lnTo>
                <a:lnTo>
                  <a:pt x="368180" y="1384198"/>
                </a:lnTo>
                <a:lnTo>
                  <a:pt x="320211" y="1439188"/>
                </a:lnTo>
                <a:lnTo>
                  <a:pt x="254421" y="1472038"/>
                </a:lnTo>
                <a:lnTo>
                  <a:pt x="218522" y="1478405"/>
                </a:lnTo>
                <a:close/>
              </a:path>
              <a:path w="2171700" h="1478914">
                <a:moveTo>
                  <a:pt x="1973053" y="124199"/>
                </a:moveTo>
                <a:lnTo>
                  <a:pt x="1923373" y="117719"/>
                </a:lnTo>
                <a:lnTo>
                  <a:pt x="1958448" y="122126"/>
                </a:lnTo>
                <a:lnTo>
                  <a:pt x="1973053" y="124199"/>
                </a:lnTo>
                <a:close/>
              </a:path>
              <a:path w="2171700" h="1478914">
                <a:moveTo>
                  <a:pt x="1958448" y="122126"/>
                </a:moveTo>
                <a:lnTo>
                  <a:pt x="1923373" y="117719"/>
                </a:lnTo>
                <a:lnTo>
                  <a:pt x="1927406" y="117719"/>
                </a:lnTo>
                <a:lnTo>
                  <a:pt x="1958448" y="122126"/>
                </a:lnTo>
                <a:close/>
              </a:path>
              <a:path w="2171700" h="1478914">
                <a:moveTo>
                  <a:pt x="1975002" y="124199"/>
                </a:moveTo>
                <a:lnTo>
                  <a:pt x="1973053" y="124199"/>
                </a:lnTo>
                <a:lnTo>
                  <a:pt x="1958448" y="122126"/>
                </a:lnTo>
                <a:lnTo>
                  <a:pt x="1975002" y="124199"/>
                </a:lnTo>
                <a:close/>
              </a:path>
              <a:path w="2171700" h="1478914">
                <a:moveTo>
                  <a:pt x="1335157" y="395810"/>
                </a:moveTo>
                <a:lnTo>
                  <a:pt x="1297191" y="391022"/>
                </a:lnTo>
                <a:lnTo>
                  <a:pt x="1249126" y="385901"/>
                </a:lnTo>
                <a:lnTo>
                  <a:pt x="1201030" y="381852"/>
                </a:lnTo>
                <a:lnTo>
                  <a:pt x="1152917" y="379013"/>
                </a:lnTo>
                <a:lnTo>
                  <a:pt x="1104797" y="377519"/>
                </a:lnTo>
                <a:lnTo>
                  <a:pt x="1056684" y="377506"/>
                </a:lnTo>
                <a:lnTo>
                  <a:pt x="2171140" y="377506"/>
                </a:lnTo>
                <a:lnTo>
                  <a:pt x="2171140" y="389879"/>
                </a:lnTo>
                <a:lnTo>
                  <a:pt x="1294816" y="389879"/>
                </a:lnTo>
                <a:lnTo>
                  <a:pt x="1307652" y="391915"/>
                </a:lnTo>
                <a:lnTo>
                  <a:pt x="1335157" y="395810"/>
                </a:lnTo>
                <a:close/>
              </a:path>
              <a:path w="2171700" h="1478914">
                <a:moveTo>
                  <a:pt x="912498" y="387719"/>
                </a:moveTo>
                <a:lnTo>
                  <a:pt x="925638" y="385795"/>
                </a:lnTo>
                <a:lnTo>
                  <a:pt x="962898" y="381239"/>
                </a:lnTo>
                <a:lnTo>
                  <a:pt x="944161" y="384258"/>
                </a:lnTo>
                <a:lnTo>
                  <a:pt x="912498" y="387719"/>
                </a:lnTo>
                <a:close/>
              </a:path>
              <a:path w="2171700" h="1478914">
                <a:moveTo>
                  <a:pt x="944161" y="384258"/>
                </a:moveTo>
                <a:lnTo>
                  <a:pt x="962898" y="381239"/>
                </a:lnTo>
                <a:lnTo>
                  <a:pt x="978132" y="381239"/>
                </a:lnTo>
                <a:lnTo>
                  <a:pt x="960522" y="382470"/>
                </a:lnTo>
                <a:lnTo>
                  <a:pt x="944161" y="384258"/>
                </a:lnTo>
                <a:close/>
              </a:path>
              <a:path w="2171700" h="1478914">
                <a:moveTo>
                  <a:pt x="922682" y="387719"/>
                </a:moveTo>
                <a:lnTo>
                  <a:pt x="912498" y="387719"/>
                </a:lnTo>
                <a:lnTo>
                  <a:pt x="944161" y="384258"/>
                </a:lnTo>
                <a:lnTo>
                  <a:pt x="922682" y="387719"/>
                </a:lnTo>
                <a:close/>
              </a:path>
              <a:path w="2171700" h="1478914">
                <a:moveTo>
                  <a:pt x="2171140" y="397079"/>
                </a:moveTo>
                <a:lnTo>
                  <a:pt x="1345216" y="397079"/>
                </a:lnTo>
                <a:lnTo>
                  <a:pt x="1331549" y="395280"/>
                </a:lnTo>
                <a:lnTo>
                  <a:pt x="1294816" y="389879"/>
                </a:lnTo>
                <a:lnTo>
                  <a:pt x="2171140" y="389879"/>
                </a:lnTo>
                <a:lnTo>
                  <a:pt x="2171140" y="397079"/>
                </a:lnTo>
                <a:close/>
              </a:path>
              <a:path w="2171700" h="1478914">
                <a:moveTo>
                  <a:pt x="1345216" y="397079"/>
                </a:moveTo>
                <a:lnTo>
                  <a:pt x="1335157" y="395810"/>
                </a:lnTo>
                <a:lnTo>
                  <a:pt x="1331549" y="395280"/>
                </a:lnTo>
                <a:lnTo>
                  <a:pt x="1345216" y="397079"/>
                </a:lnTo>
                <a:close/>
              </a:path>
              <a:path w="2171700" h="1478914">
                <a:moveTo>
                  <a:pt x="2171140" y="515117"/>
                </a:moveTo>
                <a:lnTo>
                  <a:pt x="2124414" y="514309"/>
                </a:lnTo>
                <a:lnTo>
                  <a:pt x="2074786" y="512033"/>
                </a:lnTo>
                <a:lnTo>
                  <a:pt x="2025285" y="508458"/>
                </a:lnTo>
                <a:lnTo>
                  <a:pt x="1975988" y="503700"/>
                </a:lnTo>
                <a:lnTo>
                  <a:pt x="1926973" y="497879"/>
                </a:lnTo>
                <a:lnTo>
                  <a:pt x="1878173" y="491164"/>
                </a:lnTo>
                <a:lnTo>
                  <a:pt x="1829459" y="483729"/>
                </a:lnTo>
                <a:lnTo>
                  <a:pt x="1780816" y="475699"/>
                </a:lnTo>
                <a:lnTo>
                  <a:pt x="1392331" y="404872"/>
                </a:lnTo>
                <a:lnTo>
                  <a:pt x="1343617" y="397054"/>
                </a:lnTo>
                <a:lnTo>
                  <a:pt x="1335157" y="395810"/>
                </a:lnTo>
                <a:lnTo>
                  <a:pt x="1345216" y="397079"/>
                </a:lnTo>
                <a:lnTo>
                  <a:pt x="2171140" y="397079"/>
                </a:lnTo>
                <a:lnTo>
                  <a:pt x="2171140" y="515117"/>
                </a:lnTo>
                <a:close/>
              </a:path>
              <a:path w="2171700" h="1478914">
                <a:moveTo>
                  <a:pt x="726739" y="443159"/>
                </a:moveTo>
                <a:lnTo>
                  <a:pt x="760860" y="428883"/>
                </a:lnTo>
                <a:lnTo>
                  <a:pt x="772099" y="424439"/>
                </a:lnTo>
                <a:lnTo>
                  <a:pt x="755813" y="432046"/>
                </a:lnTo>
                <a:lnTo>
                  <a:pt x="726739" y="443159"/>
                </a:lnTo>
                <a:close/>
              </a:path>
              <a:path w="2171700" h="1478914">
                <a:moveTo>
                  <a:pt x="755813" y="432046"/>
                </a:moveTo>
                <a:lnTo>
                  <a:pt x="772099" y="424439"/>
                </a:lnTo>
                <a:lnTo>
                  <a:pt x="776397" y="424439"/>
                </a:lnTo>
                <a:lnTo>
                  <a:pt x="772519" y="425660"/>
                </a:lnTo>
                <a:lnTo>
                  <a:pt x="755813" y="432046"/>
                </a:lnTo>
                <a:close/>
              </a:path>
              <a:path w="2171700" h="1478914">
                <a:moveTo>
                  <a:pt x="732020" y="443159"/>
                </a:moveTo>
                <a:lnTo>
                  <a:pt x="726739" y="443159"/>
                </a:lnTo>
                <a:lnTo>
                  <a:pt x="755813" y="432046"/>
                </a:lnTo>
                <a:lnTo>
                  <a:pt x="732020" y="443159"/>
                </a:lnTo>
                <a:close/>
              </a:path>
              <a:path w="2171700" h="1478914">
                <a:moveTo>
                  <a:pt x="607939" y="519479"/>
                </a:moveTo>
                <a:lnTo>
                  <a:pt x="646099" y="489239"/>
                </a:lnTo>
                <a:lnTo>
                  <a:pt x="622871" y="508991"/>
                </a:lnTo>
                <a:lnTo>
                  <a:pt x="607939" y="519479"/>
                </a:lnTo>
                <a:close/>
              </a:path>
              <a:path w="2171700" h="1478914">
                <a:moveTo>
                  <a:pt x="622871" y="508991"/>
                </a:moveTo>
                <a:lnTo>
                  <a:pt x="646099" y="489239"/>
                </a:lnTo>
                <a:lnTo>
                  <a:pt x="651536" y="489239"/>
                </a:lnTo>
                <a:lnTo>
                  <a:pt x="646954" y="492074"/>
                </a:lnTo>
                <a:lnTo>
                  <a:pt x="622871" y="508991"/>
                </a:lnTo>
                <a:close/>
              </a:path>
              <a:path w="2171700" h="1478914">
                <a:moveTo>
                  <a:pt x="610536" y="519479"/>
                </a:moveTo>
                <a:lnTo>
                  <a:pt x="607939" y="519479"/>
                </a:lnTo>
                <a:lnTo>
                  <a:pt x="622871" y="508991"/>
                </a:lnTo>
                <a:lnTo>
                  <a:pt x="610536" y="519479"/>
                </a:lnTo>
                <a:close/>
              </a:path>
              <a:path w="2171700" h="1478914">
                <a:moveTo>
                  <a:pt x="512900" y="624599"/>
                </a:moveTo>
                <a:lnTo>
                  <a:pt x="520336" y="615295"/>
                </a:lnTo>
                <a:lnTo>
                  <a:pt x="527570" y="605789"/>
                </a:lnTo>
                <a:lnTo>
                  <a:pt x="534668" y="596147"/>
                </a:lnTo>
                <a:lnTo>
                  <a:pt x="541700" y="586439"/>
                </a:lnTo>
                <a:lnTo>
                  <a:pt x="525779" y="609030"/>
                </a:lnTo>
                <a:lnTo>
                  <a:pt x="512900" y="624599"/>
                </a:lnTo>
                <a:close/>
              </a:path>
              <a:path w="2171700" h="1478914">
                <a:moveTo>
                  <a:pt x="525779" y="609030"/>
                </a:moveTo>
                <a:lnTo>
                  <a:pt x="541700" y="586439"/>
                </a:lnTo>
                <a:lnTo>
                  <a:pt x="544628" y="586439"/>
                </a:lnTo>
                <a:lnTo>
                  <a:pt x="543128" y="588059"/>
                </a:lnTo>
                <a:lnTo>
                  <a:pt x="525779" y="609030"/>
                </a:lnTo>
                <a:close/>
              </a:path>
              <a:path w="2171700" h="1478914">
                <a:moveTo>
                  <a:pt x="514808" y="624599"/>
                </a:moveTo>
                <a:lnTo>
                  <a:pt x="512900" y="624599"/>
                </a:lnTo>
                <a:lnTo>
                  <a:pt x="525779" y="609030"/>
                </a:lnTo>
                <a:lnTo>
                  <a:pt x="514808" y="624599"/>
                </a:lnTo>
                <a:close/>
              </a:path>
              <a:path w="2171700" h="1478914">
                <a:moveTo>
                  <a:pt x="432980" y="774358"/>
                </a:moveTo>
                <a:lnTo>
                  <a:pt x="438245" y="763018"/>
                </a:lnTo>
                <a:lnTo>
                  <a:pt x="443240" y="751678"/>
                </a:lnTo>
                <a:lnTo>
                  <a:pt x="447965" y="740339"/>
                </a:lnTo>
                <a:lnTo>
                  <a:pt x="452420" y="728999"/>
                </a:lnTo>
                <a:lnTo>
                  <a:pt x="443547" y="751760"/>
                </a:lnTo>
                <a:lnTo>
                  <a:pt x="432980" y="774358"/>
                </a:lnTo>
                <a:close/>
              </a:path>
              <a:path w="2171700" h="1478914">
                <a:moveTo>
                  <a:pt x="443547" y="751760"/>
                </a:moveTo>
                <a:lnTo>
                  <a:pt x="452420" y="728999"/>
                </a:lnTo>
                <a:lnTo>
                  <a:pt x="454190" y="728999"/>
                </a:lnTo>
                <a:lnTo>
                  <a:pt x="443547" y="751760"/>
                </a:lnTo>
                <a:close/>
              </a:path>
              <a:path w="2171700" h="1478914">
                <a:moveTo>
                  <a:pt x="434737" y="774358"/>
                </a:moveTo>
                <a:lnTo>
                  <a:pt x="432980" y="774358"/>
                </a:lnTo>
                <a:lnTo>
                  <a:pt x="443547" y="751760"/>
                </a:lnTo>
                <a:lnTo>
                  <a:pt x="434737" y="774358"/>
                </a:lnTo>
                <a:close/>
              </a:path>
              <a:path w="2171700" h="1478914">
                <a:moveTo>
                  <a:pt x="380420" y="994678"/>
                </a:moveTo>
                <a:lnTo>
                  <a:pt x="382355" y="982157"/>
                </a:lnTo>
                <a:lnTo>
                  <a:pt x="385685" y="957114"/>
                </a:lnTo>
                <a:lnTo>
                  <a:pt x="387620" y="944998"/>
                </a:lnTo>
                <a:lnTo>
                  <a:pt x="385494" y="963936"/>
                </a:lnTo>
                <a:lnTo>
                  <a:pt x="380420" y="994678"/>
                </a:lnTo>
                <a:close/>
              </a:path>
              <a:path w="2171700" h="1478914">
                <a:moveTo>
                  <a:pt x="385494" y="963936"/>
                </a:moveTo>
                <a:lnTo>
                  <a:pt x="387620" y="944998"/>
                </a:lnTo>
                <a:lnTo>
                  <a:pt x="388619" y="944998"/>
                </a:lnTo>
                <a:lnTo>
                  <a:pt x="385494" y="963936"/>
                </a:lnTo>
                <a:close/>
              </a:path>
              <a:path w="2171700" h="1478914">
                <a:moveTo>
                  <a:pt x="382042" y="994678"/>
                </a:moveTo>
                <a:lnTo>
                  <a:pt x="380420" y="994678"/>
                </a:lnTo>
                <a:lnTo>
                  <a:pt x="385494" y="963936"/>
                </a:lnTo>
                <a:lnTo>
                  <a:pt x="382042" y="994678"/>
                </a:lnTo>
                <a:close/>
              </a:path>
              <a:path w="2171700" h="1478914">
                <a:moveTo>
                  <a:pt x="387620" y="1249558"/>
                </a:moveTo>
                <a:lnTo>
                  <a:pt x="384470" y="1223458"/>
                </a:lnTo>
                <a:lnTo>
                  <a:pt x="383064" y="1210880"/>
                </a:lnTo>
                <a:lnTo>
                  <a:pt x="381860" y="1198438"/>
                </a:lnTo>
                <a:lnTo>
                  <a:pt x="382963" y="1208889"/>
                </a:lnTo>
                <a:lnTo>
                  <a:pt x="383922" y="1216626"/>
                </a:lnTo>
                <a:lnTo>
                  <a:pt x="387620" y="1249558"/>
                </a:lnTo>
                <a:close/>
              </a:path>
              <a:path w="2171700" h="1478914">
                <a:moveTo>
                  <a:pt x="383922" y="1216626"/>
                </a:moveTo>
                <a:lnTo>
                  <a:pt x="382963" y="1208889"/>
                </a:lnTo>
                <a:lnTo>
                  <a:pt x="381860" y="1198438"/>
                </a:lnTo>
                <a:lnTo>
                  <a:pt x="381920" y="1198798"/>
                </a:lnTo>
                <a:lnTo>
                  <a:pt x="383922" y="1216626"/>
                </a:lnTo>
                <a:close/>
              </a:path>
              <a:path w="2171700" h="1478914">
                <a:moveTo>
                  <a:pt x="388793" y="1249558"/>
                </a:moveTo>
                <a:lnTo>
                  <a:pt x="387620" y="1249558"/>
                </a:lnTo>
                <a:lnTo>
                  <a:pt x="383922" y="1216626"/>
                </a:lnTo>
                <a:lnTo>
                  <a:pt x="384200" y="1218868"/>
                </a:lnTo>
                <a:lnTo>
                  <a:pt x="385708" y="1228712"/>
                </a:lnTo>
                <a:lnTo>
                  <a:pt x="387620" y="1238758"/>
                </a:lnTo>
                <a:lnTo>
                  <a:pt x="388793" y="1249558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99209" y="7901268"/>
            <a:ext cx="3889375" cy="2386330"/>
          </a:xfrm>
          <a:custGeom>
            <a:avLst/>
            <a:gdLst/>
            <a:ahLst/>
            <a:cxnLst/>
            <a:rect l="l" t="t" r="r" b="b"/>
            <a:pathLst>
              <a:path w="3889375" h="2386329">
                <a:moveTo>
                  <a:pt x="2201030" y="1838157"/>
                </a:moveTo>
                <a:lnTo>
                  <a:pt x="1839591" y="1838157"/>
                </a:lnTo>
                <a:lnTo>
                  <a:pt x="1812992" y="1807142"/>
                </a:lnTo>
                <a:lnTo>
                  <a:pt x="1785538" y="1774268"/>
                </a:lnTo>
                <a:lnTo>
                  <a:pt x="1757417" y="1739638"/>
                </a:lnTo>
                <a:lnTo>
                  <a:pt x="1728820" y="1703352"/>
                </a:lnTo>
                <a:lnTo>
                  <a:pt x="1699937" y="1665513"/>
                </a:lnTo>
                <a:lnTo>
                  <a:pt x="1670955" y="1626221"/>
                </a:lnTo>
                <a:lnTo>
                  <a:pt x="1642067" y="1585579"/>
                </a:lnTo>
                <a:lnTo>
                  <a:pt x="1613460" y="1543688"/>
                </a:lnTo>
                <a:lnTo>
                  <a:pt x="1585324" y="1500649"/>
                </a:lnTo>
                <a:lnTo>
                  <a:pt x="1557850" y="1456564"/>
                </a:lnTo>
                <a:lnTo>
                  <a:pt x="1531226" y="1411535"/>
                </a:lnTo>
                <a:lnTo>
                  <a:pt x="1505643" y="1365663"/>
                </a:lnTo>
                <a:lnTo>
                  <a:pt x="1481290" y="1319049"/>
                </a:lnTo>
                <a:lnTo>
                  <a:pt x="1458356" y="1271796"/>
                </a:lnTo>
                <a:lnTo>
                  <a:pt x="1437031" y="1224004"/>
                </a:lnTo>
                <a:lnTo>
                  <a:pt x="1417505" y="1175775"/>
                </a:lnTo>
                <a:lnTo>
                  <a:pt x="1399967" y="1127212"/>
                </a:lnTo>
                <a:lnTo>
                  <a:pt x="1384607" y="1078415"/>
                </a:lnTo>
                <a:lnTo>
                  <a:pt x="1371615" y="1029485"/>
                </a:lnTo>
                <a:lnTo>
                  <a:pt x="1361180" y="980526"/>
                </a:lnTo>
                <a:lnTo>
                  <a:pt x="1353492" y="931637"/>
                </a:lnTo>
                <a:lnTo>
                  <a:pt x="1348740" y="882921"/>
                </a:lnTo>
                <a:lnTo>
                  <a:pt x="1347113" y="834478"/>
                </a:lnTo>
                <a:lnTo>
                  <a:pt x="1348436" y="771036"/>
                </a:lnTo>
                <a:lnTo>
                  <a:pt x="1352351" y="710138"/>
                </a:lnTo>
                <a:lnTo>
                  <a:pt x="1358781" y="651781"/>
                </a:lnTo>
                <a:lnTo>
                  <a:pt x="1367647" y="595960"/>
                </a:lnTo>
                <a:lnTo>
                  <a:pt x="1378870" y="542670"/>
                </a:lnTo>
                <a:lnTo>
                  <a:pt x="1392373" y="491906"/>
                </a:lnTo>
                <a:lnTo>
                  <a:pt x="1408076" y="443664"/>
                </a:lnTo>
                <a:lnTo>
                  <a:pt x="1425902" y="397939"/>
                </a:lnTo>
                <a:lnTo>
                  <a:pt x="1445772" y="354727"/>
                </a:lnTo>
                <a:lnTo>
                  <a:pt x="1467607" y="314023"/>
                </a:lnTo>
                <a:lnTo>
                  <a:pt x="1491330" y="275821"/>
                </a:lnTo>
                <a:lnTo>
                  <a:pt x="1516861" y="240118"/>
                </a:lnTo>
                <a:lnTo>
                  <a:pt x="1544123" y="206909"/>
                </a:lnTo>
                <a:lnTo>
                  <a:pt x="1573036" y="176189"/>
                </a:lnTo>
                <a:lnTo>
                  <a:pt x="1603523" y="147954"/>
                </a:lnTo>
                <a:lnTo>
                  <a:pt x="1635505" y="122198"/>
                </a:lnTo>
                <a:lnTo>
                  <a:pt x="1668904" y="98917"/>
                </a:lnTo>
                <a:lnTo>
                  <a:pt x="1703642" y="78107"/>
                </a:lnTo>
                <a:lnTo>
                  <a:pt x="1739639" y="59762"/>
                </a:lnTo>
                <a:lnTo>
                  <a:pt x="1776817" y="43879"/>
                </a:lnTo>
                <a:lnTo>
                  <a:pt x="1815099" y="30452"/>
                </a:lnTo>
                <a:lnTo>
                  <a:pt x="1854406" y="19477"/>
                </a:lnTo>
                <a:lnTo>
                  <a:pt x="1894658" y="10948"/>
                </a:lnTo>
                <a:lnTo>
                  <a:pt x="1935779" y="4863"/>
                </a:lnTo>
                <a:lnTo>
                  <a:pt x="1977689" y="1214"/>
                </a:lnTo>
                <a:lnTo>
                  <a:pt x="2020310" y="0"/>
                </a:lnTo>
                <a:lnTo>
                  <a:pt x="2062932" y="1214"/>
                </a:lnTo>
                <a:lnTo>
                  <a:pt x="2104842" y="4863"/>
                </a:lnTo>
                <a:lnTo>
                  <a:pt x="2145962" y="10948"/>
                </a:lnTo>
                <a:lnTo>
                  <a:pt x="2186215" y="19477"/>
                </a:lnTo>
                <a:lnTo>
                  <a:pt x="2225522" y="30452"/>
                </a:lnTo>
                <a:lnTo>
                  <a:pt x="2263803" y="43879"/>
                </a:lnTo>
                <a:lnTo>
                  <a:pt x="2300982" y="59762"/>
                </a:lnTo>
                <a:lnTo>
                  <a:pt x="2336979" y="78107"/>
                </a:lnTo>
                <a:lnTo>
                  <a:pt x="2371716" y="98917"/>
                </a:lnTo>
                <a:lnTo>
                  <a:pt x="2405115" y="122198"/>
                </a:lnTo>
                <a:lnTo>
                  <a:pt x="2437098" y="147954"/>
                </a:lnTo>
                <a:lnTo>
                  <a:pt x="2467585" y="176189"/>
                </a:lnTo>
                <a:lnTo>
                  <a:pt x="2496498" y="206909"/>
                </a:lnTo>
                <a:lnTo>
                  <a:pt x="2523760" y="240118"/>
                </a:lnTo>
                <a:lnTo>
                  <a:pt x="2549291" y="275821"/>
                </a:lnTo>
                <a:lnTo>
                  <a:pt x="2573014" y="314023"/>
                </a:lnTo>
                <a:lnTo>
                  <a:pt x="2594849" y="354727"/>
                </a:lnTo>
                <a:lnTo>
                  <a:pt x="2614719" y="397939"/>
                </a:lnTo>
                <a:lnTo>
                  <a:pt x="2632544" y="443664"/>
                </a:lnTo>
                <a:lnTo>
                  <a:pt x="2648248" y="491906"/>
                </a:lnTo>
                <a:lnTo>
                  <a:pt x="2661750" y="542670"/>
                </a:lnTo>
                <a:lnTo>
                  <a:pt x="2672974" y="595960"/>
                </a:lnTo>
                <a:lnTo>
                  <a:pt x="2681840" y="651781"/>
                </a:lnTo>
                <a:lnTo>
                  <a:pt x="2688269" y="710138"/>
                </a:lnTo>
                <a:lnTo>
                  <a:pt x="2692185" y="771036"/>
                </a:lnTo>
                <a:lnTo>
                  <a:pt x="2693507" y="834478"/>
                </a:lnTo>
                <a:lnTo>
                  <a:pt x="2691877" y="882921"/>
                </a:lnTo>
                <a:lnTo>
                  <a:pt x="2687114" y="931637"/>
                </a:lnTo>
                <a:lnTo>
                  <a:pt x="2679409" y="980526"/>
                </a:lnTo>
                <a:lnTo>
                  <a:pt x="2668952" y="1029485"/>
                </a:lnTo>
                <a:lnTo>
                  <a:pt x="2655933" y="1078415"/>
                </a:lnTo>
                <a:lnTo>
                  <a:pt x="2640545" y="1127212"/>
                </a:lnTo>
                <a:lnTo>
                  <a:pt x="2622977" y="1175775"/>
                </a:lnTo>
                <a:lnTo>
                  <a:pt x="2603419" y="1224004"/>
                </a:lnTo>
                <a:lnTo>
                  <a:pt x="2582064" y="1271796"/>
                </a:lnTo>
                <a:lnTo>
                  <a:pt x="2559100" y="1319049"/>
                </a:lnTo>
                <a:lnTo>
                  <a:pt x="2534720" y="1365663"/>
                </a:lnTo>
                <a:lnTo>
                  <a:pt x="2509113" y="1411535"/>
                </a:lnTo>
                <a:lnTo>
                  <a:pt x="2482471" y="1456564"/>
                </a:lnTo>
                <a:lnTo>
                  <a:pt x="2454984" y="1500649"/>
                </a:lnTo>
                <a:lnTo>
                  <a:pt x="2426842" y="1543688"/>
                </a:lnTo>
                <a:lnTo>
                  <a:pt x="2398236" y="1585579"/>
                </a:lnTo>
                <a:lnTo>
                  <a:pt x="2369358" y="1626221"/>
                </a:lnTo>
                <a:lnTo>
                  <a:pt x="2340397" y="1665513"/>
                </a:lnTo>
                <a:lnTo>
                  <a:pt x="2311500" y="1703408"/>
                </a:lnTo>
                <a:lnTo>
                  <a:pt x="2282990" y="1739638"/>
                </a:lnTo>
                <a:lnTo>
                  <a:pt x="2254926" y="1774268"/>
                </a:lnTo>
                <a:lnTo>
                  <a:pt x="2227542" y="1807142"/>
                </a:lnTo>
                <a:lnTo>
                  <a:pt x="2201030" y="1838157"/>
                </a:lnTo>
                <a:close/>
              </a:path>
              <a:path w="3889375" h="2386329">
                <a:moveTo>
                  <a:pt x="1603651" y="2385733"/>
                </a:moveTo>
                <a:lnTo>
                  <a:pt x="108891" y="2385733"/>
                </a:lnTo>
                <a:lnTo>
                  <a:pt x="98578" y="2370883"/>
                </a:lnTo>
                <a:lnTo>
                  <a:pt x="77823" y="2336111"/>
                </a:lnTo>
                <a:lnTo>
                  <a:pt x="59533" y="2300087"/>
                </a:lnTo>
                <a:lnTo>
                  <a:pt x="43702" y="2262893"/>
                </a:lnTo>
                <a:lnTo>
                  <a:pt x="30323" y="2224607"/>
                </a:lnTo>
                <a:lnTo>
                  <a:pt x="19390" y="2185310"/>
                </a:lnTo>
                <a:lnTo>
                  <a:pt x="10897" y="2145081"/>
                </a:lnTo>
                <a:lnTo>
                  <a:pt x="4839" y="2103999"/>
                </a:lnTo>
                <a:lnTo>
                  <a:pt x="1208" y="2062144"/>
                </a:lnTo>
                <a:lnTo>
                  <a:pt x="0" y="2019597"/>
                </a:lnTo>
                <a:lnTo>
                  <a:pt x="1208" y="1977055"/>
                </a:lnTo>
                <a:lnTo>
                  <a:pt x="4839" y="1935219"/>
                </a:lnTo>
                <a:lnTo>
                  <a:pt x="10897" y="1894166"/>
                </a:lnTo>
                <a:lnTo>
                  <a:pt x="19390" y="1853975"/>
                </a:lnTo>
                <a:lnTo>
                  <a:pt x="30323" y="1814726"/>
                </a:lnTo>
                <a:lnTo>
                  <a:pt x="43702" y="1776495"/>
                </a:lnTo>
                <a:lnTo>
                  <a:pt x="59533" y="1739363"/>
                </a:lnTo>
                <a:lnTo>
                  <a:pt x="77857" y="1703352"/>
                </a:lnTo>
                <a:lnTo>
                  <a:pt x="98578" y="1668708"/>
                </a:lnTo>
                <a:lnTo>
                  <a:pt x="121804" y="1635343"/>
                </a:lnTo>
                <a:lnTo>
                  <a:pt x="147507" y="1603390"/>
                </a:lnTo>
                <a:lnTo>
                  <a:pt x="175693" y="1572929"/>
                </a:lnTo>
                <a:lnTo>
                  <a:pt x="206369" y="1544037"/>
                </a:lnTo>
                <a:lnTo>
                  <a:pt x="239540" y="1516795"/>
                </a:lnTo>
                <a:lnTo>
                  <a:pt x="275212" y="1491280"/>
                </a:lnTo>
                <a:lnTo>
                  <a:pt x="313392" y="1467571"/>
                </a:lnTo>
                <a:lnTo>
                  <a:pt x="354087" y="1445747"/>
                </a:lnTo>
                <a:lnTo>
                  <a:pt x="397301" y="1425886"/>
                </a:lnTo>
                <a:lnTo>
                  <a:pt x="443042" y="1408067"/>
                </a:lnTo>
                <a:lnTo>
                  <a:pt x="491315" y="1392369"/>
                </a:lnTo>
                <a:lnTo>
                  <a:pt x="542126" y="1378870"/>
                </a:lnTo>
                <a:lnTo>
                  <a:pt x="595482" y="1367649"/>
                </a:lnTo>
                <a:lnTo>
                  <a:pt x="651389" y="1358784"/>
                </a:lnTo>
                <a:lnTo>
                  <a:pt x="709853" y="1352355"/>
                </a:lnTo>
                <a:lnTo>
                  <a:pt x="770880" y="1348440"/>
                </a:lnTo>
                <a:lnTo>
                  <a:pt x="834476" y="1347118"/>
                </a:lnTo>
                <a:lnTo>
                  <a:pt x="882922" y="1348748"/>
                </a:lnTo>
                <a:lnTo>
                  <a:pt x="931650" y="1353510"/>
                </a:lnTo>
                <a:lnTo>
                  <a:pt x="980558" y="1361213"/>
                </a:lnTo>
                <a:lnTo>
                  <a:pt x="1029544" y="1371666"/>
                </a:lnTo>
                <a:lnTo>
                  <a:pt x="1078506" y="1384677"/>
                </a:lnTo>
                <a:lnTo>
                  <a:pt x="1127343" y="1400055"/>
                </a:lnTo>
                <a:lnTo>
                  <a:pt x="1175951" y="1417608"/>
                </a:lnTo>
                <a:lnTo>
                  <a:pt x="1224231" y="1437145"/>
                </a:lnTo>
                <a:lnTo>
                  <a:pt x="1272079" y="1458475"/>
                </a:lnTo>
                <a:lnTo>
                  <a:pt x="1319394" y="1481407"/>
                </a:lnTo>
                <a:lnTo>
                  <a:pt x="1366073" y="1505748"/>
                </a:lnTo>
                <a:lnTo>
                  <a:pt x="1412016" y="1531308"/>
                </a:lnTo>
                <a:lnTo>
                  <a:pt x="1457119" y="1557895"/>
                </a:lnTo>
                <a:lnTo>
                  <a:pt x="1501282" y="1585318"/>
                </a:lnTo>
                <a:lnTo>
                  <a:pt x="1544402" y="1613385"/>
                </a:lnTo>
                <a:lnTo>
                  <a:pt x="1586377" y="1641905"/>
                </a:lnTo>
                <a:lnTo>
                  <a:pt x="1627105" y="1670687"/>
                </a:lnTo>
                <a:lnTo>
                  <a:pt x="1666485" y="1699539"/>
                </a:lnTo>
                <a:lnTo>
                  <a:pt x="1704415" y="1728271"/>
                </a:lnTo>
                <a:lnTo>
                  <a:pt x="1740792" y="1756689"/>
                </a:lnTo>
                <a:lnTo>
                  <a:pt x="1775515" y="1784604"/>
                </a:lnTo>
                <a:lnTo>
                  <a:pt x="1808482" y="1811824"/>
                </a:lnTo>
                <a:lnTo>
                  <a:pt x="1839591" y="1838157"/>
                </a:lnTo>
                <a:lnTo>
                  <a:pt x="3888790" y="1838157"/>
                </a:lnTo>
                <a:lnTo>
                  <a:pt x="3888790" y="2200317"/>
                </a:lnTo>
                <a:lnTo>
                  <a:pt x="1839591" y="2200317"/>
                </a:lnTo>
                <a:lnTo>
                  <a:pt x="1808482" y="2226919"/>
                </a:lnTo>
                <a:lnTo>
                  <a:pt x="1775515" y="2254385"/>
                </a:lnTo>
                <a:lnTo>
                  <a:pt x="1740792" y="2282524"/>
                </a:lnTo>
                <a:lnTo>
                  <a:pt x="1704415" y="2311145"/>
                </a:lnTo>
                <a:lnTo>
                  <a:pt x="1666485" y="2340059"/>
                </a:lnTo>
                <a:lnTo>
                  <a:pt x="1627105" y="2369074"/>
                </a:lnTo>
                <a:lnTo>
                  <a:pt x="1603651" y="2385733"/>
                </a:lnTo>
                <a:close/>
              </a:path>
              <a:path w="3889375" h="2386329">
                <a:moveTo>
                  <a:pt x="3888790" y="1838157"/>
                </a:moveTo>
                <a:lnTo>
                  <a:pt x="2201030" y="1838157"/>
                </a:lnTo>
                <a:lnTo>
                  <a:pt x="2232224" y="1811824"/>
                </a:lnTo>
                <a:lnTo>
                  <a:pt x="2265262" y="1784604"/>
                </a:lnTo>
                <a:lnTo>
                  <a:pt x="2300042" y="1756689"/>
                </a:lnTo>
                <a:lnTo>
                  <a:pt x="2336462" y="1728271"/>
                </a:lnTo>
                <a:lnTo>
                  <a:pt x="2374423" y="1699539"/>
                </a:lnTo>
                <a:lnTo>
                  <a:pt x="2413823" y="1670687"/>
                </a:lnTo>
                <a:lnTo>
                  <a:pt x="2454562" y="1641905"/>
                </a:lnTo>
                <a:lnTo>
                  <a:pt x="2496538" y="1613385"/>
                </a:lnTo>
                <a:lnTo>
                  <a:pt x="2539652" y="1585318"/>
                </a:lnTo>
                <a:lnTo>
                  <a:pt x="2583801" y="1557895"/>
                </a:lnTo>
                <a:lnTo>
                  <a:pt x="2628886" y="1531308"/>
                </a:lnTo>
                <a:lnTo>
                  <a:pt x="2674805" y="1505748"/>
                </a:lnTo>
                <a:lnTo>
                  <a:pt x="2721458" y="1481407"/>
                </a:lnTo>
                <a:lnTo>
                  <a:pt x="2768743" y="1458475"/>
                </a:lnTo>
                <a:lnTo>
                  <a:pt x="2816560" y="1437145"/>
                </a:lnTo>
                <a:lnTo>
                  <a:pt x="2864808" y="1417608"/>
                </a:lnTo>
                <a:lnTo>
                  <a:pt x="2913387" y="1400055"/>
                </a:lnTo>
                <a:lnTo>
                  <a:pt x="2962195" y="1384677"/>
                </a:lnTo>
                <a:lnTo>
                  <a:pt x="3011131" y="1371666"/>
                </a:lnTo>
                <a:lnTo>
                  <a:pt x="3060095" y="1361213"/>
                </a:lnTo>
                <a:lnTo>
                  <a:pt x="3108986" y="1353510"/>
                </a:lnTo>
                <a:lnTo>
                  <a:pt x="3157703" y="1348748"/>
                </a:lnTo>
                <a:lnTo>
                  <a:pt x="3206145" y="1347118"/>
                </a:lnTo>
                <a:lnTo>
                  <a:pt x="3269591" y="1348440"/>
                </a:lnTo>
                <a:lnTo>
                  <a:pt x="3330497" y="1352355"/>
                </a:lnTo>
                <a:lnTo>
                  <a:pt x="3388868" y="1358784"/>
                </a:lnTo>
                <a:lnTo>
                  <a:pt x="3444709" y="1367649"/>
                </a:lnTo>
                <a:lnTo>
                  <a:pt x="3498022" y="1378870"/>
                </a:lnTo>
                <a:lnTo>
                  <a:pt x="3548814" y="1392369"/>
                </a:lnTo>
                <a:lnTo>
                  <a:pt x="3597087" y="1408067"/>
                </a:lnTo>
                <a:lnTo>
                  <a:pt x="3642845" y="1425886"/>
                </a:lnTo>
                <a:lnTo>
                  <a:pt x="3686094" y="1445747"/>
                </a:lnTo>
                <a:lnTo>
                  <a:pt x="3726837" y="1467571"/>
                </a:lnTo>
                <a:lnTo>
                  <a:pt x="3765078" y="1491280"/>
                </a:lnTo>
                <a:lnTo>
                  <a:pt x="3800822" y="1516795"/>
                </a:lnTo>
                <a:lnTo>
                  <a:pt x="3834072" y="1544037"/>
                </a:lnTo>
                <a:lnTo>
                  <a:pt x="3864834" y="1572929"/>
                </a:lnTo>
                <a:lnTo>
                  <a:pt x="3888790" y="1598736"/>
                </a:lnTo>
                <a:lnTo>
                  <a:pt x="3888790" y="1838157"/>
                </a:lnTo>
                <a:close/>
              </a:path>
              <a:path w="3889375" h="2386329">
                <a:moveTo>
                  <a:pt x="2349233" y="2385733"/>
                </a:moveTo>
                <a:lnTo>
                  <a:pt x="1691094" y="2385733"/>
                </a:lnTo>
                <a:lnTo>
                  <a:pt x="1699937" y="2373710"/>
                </a:lnTo>
                <a:lnTo>
                  <a:pt x="1728820" y="2335750"/>
                </a:lnTo>
                <a:lnTo>
                  <a:pt x="1757417" y="2299329"/>
                </a:lnTo>
                <a:lnTo>
                  <a:pt x="1785538" y="2264549"/>
                </a:lnTo>
                <a:lnTo>
                  <a:pt x="1812992" y="2231512"/>
                </a:lnTo>
                <a:lnTo>
                  <a:pt x="1839591" y="2200317"/>
                </a:lnTo>
                <a:lnTo>
                  <a:pt x="2201030" y="2200317"/>
                </a:lnTo>
                <a:lnTo>
                  <a:pt x="2227542" y="2231512"/>
                </a:lnTo>
                <a:lnTo>
                  <a:pt x="2254926" y="2264549"/>
                </a:lnTo>
                <a:lnTo>
                  <a:pt x="2282990" y="2299329"/>
                </a:lnTo>
                <a:lnTo>
                  <a:pt x="2311544" y="2335750"/>
                </a:lnTo>
                <a:lnTo>
                  <a:pt x="2340397" y="2373710"/>
                </a:lnTo>
                <a:lnTo>
                  <a:pt x="2349233" y="2385733"/>
                </a:lnTo>
                <a:close/>
              </a:path>
              <a:path w="3889375" h="2386329">
                <a:moveTo>
                  <a:pt x="3888790" y="2385733"/>
                </a:moveTo>
                <a:lnTo>
                  <a:pt x="2437283" y="2385733"/>
                </a:lnTo>
                <a:lnTo>
                  <a:pt x="2413823" y="2369074"/>
                </a:lnTo>
                <a:lnTo>
                  <a:pt x="2374423" y="2340059"/>
                </a:lnTo>
                <a:lnTo>
                  <a:pt x="2336462" y="2311145"/>
                </a:lnTo>
                <a:lnTo>
                  <a:pt x="2300042" y="2282524"/>
                </a:lnTo>
                <a:lnTo>
                  <a:pt x="2265262" y="2254385"/>
                </a:lnTo>
                <a:lnTo>
                  <a:pt x="2232224" y="2226919"/>
                </a:lnTo>
                <a:lnTo>
                  <a:pt x="2201030" y="2200317"/>
                </a:lnTo>
                <a:lnTo>
                  <a:pt x="3888790" y="2200317"/>
                </a:lnTo>
                <a:lnTo>
                  <a:pt x="3888790" y="2385733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36972" y="334077"/>
            <a:ext cx="1378585" cy="1378585"/>
          </a:xfrm>
          <a:custGeom>
            <a:avLst/>
            <a:gdLst/>
            <a:ahLst/>
            <a:cxnLst/>
            <a:rect l="l" t="t" r="r" b="b"/>
            <a:pathLst>
              <a:path w="1378584" h="1378585">
                <a:moveTo>
                  <a:pt x="689036" y="1378078"/>
                </a:moveTo>
                <a:lnTo>
                  <a:pt x="641905" y="1376482"/>
                </a:lnTo>
                <a:lnTo>
                  <a:pt x="595619" y="1371766"/>
                </a:lnTo>
                <a:lnTo>
                  <a:pt x="550282" y="1364032"/>
                </a:lnTo>
                <a:lnTo>
                  <a:pt x="505997" y="1353384"/>
                </a:lnTo>
                <a:lnTo>
                  <a:pt x="462867" y="1339927"/>
                </a:lnTo>
                <a:lnTo>
                  <a:pt x="420995" y="1323763"/>
                </a:lnTo>
                <a:lnTo>
                  <a:pt x="380484" y="1304996"/>
                </a:lnTo>
                <a:lnTo>
                  <a:pt x="341438" y="1283731"/>
                </a:lnTo>
                <a:lnTo>
                  <a:pt x="303959" y="1260071"/>
                </a:lnTo>
                <a:lnTo>
                  <a:pt x="268151" y="1234120"/>
                </a:lnTo>
                <a:lnTo>
                  <a:pt x="234116" y="1205981"/>
                </a:lnTo>
                <a:lnTo>
                  <a:pt x="201959" y="1175758"/>
                </a:lnTo>
                <a:lnTo>
                  <a:pt x="171781" y="1143555"/>
                </a:lnTo>
                <a:lnTo>
                  <a:pt x="143686" y="1109476"/>
                </a:lnTo>
                <a:lnTo>
                  <a:pt x="117778" y="1073625"/>
                </a:lnTo>
                <a:lnTo>
                  <a:pt x="94159" y="1036105"/>
                </a:lnTo>
                <a:lnTo>
                  <a:pt x="72933" y="997020"/>
                </a:lnTo>
                <a:lnTo>
                  <a:pt x="54202" y="956473"/>
                </a:lnTo>
                <a:lnTo>
                  <a:pt x="38070" y="914569"/>
                </a:lnTo>
                <a:lnTo>
                  <a:pt x="24639" y="871412"/>
                </a:lnTo>
                <a:lnTo>
                  <a:pt x="14014" y="827104"/>
                </a:lnTo>
                <a:lnTo>
                  <a:pt x="6297" y="781750"/>
                </a:lnTo>
                <a:lnTo>
                  <a:pt x="1591" y="735454"/>
                </a:lnTo>
                <a:lnTo>
                  <a:pt x="0" y="688319"/>
                </a:lnTo>
                <a:lnTo>
                  <a:pt x="1591" y="641273"/>
                </a:lnTo>
                <a:lnTo>
                  <a:pt x="6297" y="595067"/>
                </a:lnTo>
                <a:lnTo>
                  <a:pt x="14014" y="549802"/>
                </a:lnTo>
                <a:lnTo>
                  <a:pt x="24639" y="505582"/>
                </a:lnTo>
                <a:lnTo>
                  <a:pt x="38070" y="462511"/>
                </a:lnTo>
                <a:lnTo>
                  <a:pt x="54202" y="420693"/>
                </a:lnTo>
                <a:lnTo>
                  <a:pt x="72933" y="380230"/>
                </a:lnTo>
                <a:lnTo>
                  <a:pt x="94159" y="341226"/>
                </a:lnTo>
                <a:lnTo>
                  <a:pt x="117778" y="303784"/>
                </a:lnTo>
                <a:lnTo>
                  <a:pt x="143686" y="268009"/>
                </a:lnTo>
                <a:lnTo>
                  <a:pt x="171781" y="234003"/>
                </a:lnTo>
                <a:lnTo>
                  <a:pt x="201959" y="201869"/>
                </a:lnTo>
                <a:lnTo>
                  <a:pt x="234116" y="171712"/>
                </a:lnTo>
                <a:lnTo>
                  <a:pt x="268151" y="143635"/>
                </a:lnTo>
                <a:lnTo>
                  <a:pt x="303959" y="117740"/>
                </a:lnTo>
                <a:lnTo>
                  <a:pt x="341438" y="94133"/>
                </a:lnTo>
                <a:lnTo>
                  <a:pt x="380484" y="72915"/>
                </a:lnTo>
                <a:lnTo>
                  <a:pt x="420995" y="54191"/>
                </a:lnTo>
                <a:lnTo>
                  <a:pt x="462867" y="38063"/>
                </a:lnTo>
                <a:lnTo>
                  <a:pt x="505997" y="24636"/>
                </a:lnTo>
                <a:lnTo>
                  <a:pt x="550282" y="14013"/>
                </a:lnTo>
                <a:lnTo>
                  <a:pt x="595619" y="6297"/>
                </a:lnTo>
                <a:lnTo>
                  <a:pt x="641905" y="1591"/>
                </a:lnTo>
                <a:lnTo>
                  <a:pt x="689036" y="0"/>
                </a:lnTo>
                <a:lnTo>
                  <a:pt x="736085" y="1591"/>
                </a:lnTo>
                <a:lnTo>
                  <a:pt x="782302" y="6297"/>
                </a:lnTo>
                <a:lnTo>
                  <a:pt x="827584" y="14013"/>
                </a:lnTo>
                <a:lnTo>
                  <a:pt x="871826" y="24636"/>
                </a:lnTo>
                <a:lnTo>
                  <a:pt x="914924" y="38063"/>
                </a:lnTo>
                <a:lnTo>
                  <a:pt x="956774" y="54191"/>
                </a:lnTo>
                <a:lnTo>
                  <a:pt x="997272" y="72915"/>
                </a:lnTo>
                <a:lnTo>
                  <a:pt x="1036315" y="94133"/>
                </a:lnTo>
                <a:lnTo>
                  <a:pt x="1073797" y="117740"/>
                </a:lnTo>
                <a:lnTo>
                  <a:pt x="1109616" y="143635"/>
                </a:lnTo>
                <a:lnTo>
                  <a:pt x="1143666" y="171712"/>
                </a:lnTo>
                <a:lnTo>
                  <a:pt x="1175844" y="201869"/>
                </a:lnTo>
                <a:lnTo>
                  <a:pt x="1206046" y="234003"/>
                </a:lnTo>
                <a:lnTo>
                  <a:pt x="1234168" y="268009"/>
                </a:lnTo>
                <a:lnTo>
                  <a:pt x="1260105" y="303784"/>
                </a:lnTo>
                <a:lnTo>
                  <a:pt x="1280149" y="335519"/>
                </a:lnTo>
                <a:lnTo>
                  <a:pt x="689036" y="335519"/>
                </a:lnTo>
                <a:lnTo>
                  <a:pt x="641257" y="338748"/>
                </a:lnTo>
                <a:lnTo>
                  <a:pt x="595403" y="348152"/>
                </a:lnTo>
                <a:lnTo>
                  <a:pt x="551900" y="363307"/>
                </a:lnTo>
                <a:lnTo>
                  <a:pt x="511171" y="383786"/>
                </a:lnTo>
                <a:lnTo>
                  <a:pt x="473642" y="409165"/>
                </a:lnTo>
                <a:lnTo>
                  <a:pt x="439738" y="439019"/>
                </a:lnTo>
                <a:lnTo>
                  <a:pt x="409883" y="472923"/>
                </a:lnTo>
                <a:lnTo>
                  <a:pt x="384504" y="510452"/>
                </a:lnTo>
                <a:lnTo>
                  <a:pt x="364025" y="551181"/>
                </a:lnTo>
                <a:lnTo>
                  <a:pt x="348871" y="594685"/>
                </a:lnTo>
                <a:lnTo>
                  <a:pt x="339467" y="640539"/>
                </a:lnTo>
                <a:lnTo>
                  <a:pt x="336238" y="688319"/>
                </a:lnTo>
                <a:lnTo>
                  <a:pt x="339467" y="736098"/>
                </a:lnTo>
                <a:lnTo>
                  <a:pt x="348871" y="781952"/>
                </a:lnTo>
                <a:lnTo>
                  <a:pt x="364025" y="825456"/>
                </a:lnTo>
                <a:lnTo>
                  <a:pt x="384504" y="866185"/>
                </a:lnTo>
                <a:lnTo>
                  <a:pt x="409883" y="903714"/>
                </a:lnTo>
                <a:lnTo>
                  <a:pt x="439738" y="937618"/>
                </a:lnTo>
                <a:lnTo>
                  <a:pt x="473642" y="967472"/>
                </a:lnTo>
                <a:lnTo>
                  <a:pt x="511171" y="992852"/>
                </a:lnTo>
                <a:lnTo>
                  <a:pt x="551900" y="1013331"/>
                </a:lnTo>
                <a:lnTo>
                  <a:pt x="595403" y="1028485"/>
                </a:lnTo>
                <a:lnTo>
                  <a:pt x="641257" y="1037889"/>
                </a:lnTo>
                <a:lnTo>
                  <a:pt x="689036" y="1041118"/>
                </a:lnTo>
                <a:lnTo>
                  <a:pt x="1280594" y="1041118"/>
                </a:lnTo>
                <a:lnTo>
                  <a:pt x="1260105" y="1073625"/>
                </a:lnTo>
                <a:lnTo>
                  <a:pt x="1234168" y="1109476"/>
                </a:lnTo>
                <a:lnTo>
                  <a:pt x="1206046" y="1143555"/>
                </a:lnTo>
                <a:lnTo>
                  <a:pt x="1175844" y="1175758"/>
                </a:lnTo>
                <a:lnTo>
                  <a:pt x="1143666" y="1205981"/>
                </a:lnTo>
                <a:lnTo>
                  <a:pt x="1109616" y="1234120"/>
                </a:lnTo>
                <a:lnTo>
                  <a:pt x="1073797" y="1260071"/>
                </a:lnTo>
                <a:lnTo>
                  <a:pt x="1036315" y="1283731"/>
                </a:lnTo>
                <a:lnTo>
                  <a:pt x="997272" y="1304996"/>
                </a:lnTo>
                <a:lnTo>
                  <a:pt x="956774" y="1323763"/>
                </a:lnTo>
                <a:lnTo>
                  <a:pt x="914924" y="1339927"/>
                </a:lnTo>
                <a:lnTo>
                  <a:pt x="871826" y="1353384"/>
                </a:lnTo>
                <a:lnTo>
                  <a:pt x="827584" y="1364032"/>
                </a:lnTo>
                <a:lnTo>
                  <a:pt x="782302" y="1371766"/>
                </a:lnTo>
                <a:lnTo>
                  <a:pt x="736085" y="1376482"/>
                </a:lnTo>
                <a:lnTo>
                  <a:pt x="689036" y="1378078"/>
                </a:lnTo>
                <a:close/>
              </a:path>
              <a:path w="1378584" h="1378585">
                <a:moveTo>
                  <a:pt x="1280594" y="1041118"/>
                </a:moveTo>
                <a:lnTo>
                  <a:pt x="689036" y="1041118"/>
                </a:lnTo>
                <a:lnTo>
                  <a:pt x="736664" y="1037889"/>
                </a:lnTo>
                <a:lnTo>
                  <a:pt x="782419" y="1028485"/>
                </a:lnTo>
                <a:lnTo>
                  <a:pt x="825870" y="1013331"/>
                </a:lnTo>
                <a:lnTo>
                  <a:pt x="866582" y="992852"/>
                </a:lnTo>
                <a:lnTo>
                  <a:pt x="904125" y="967472"/>
                </a:lnTo>
                <a:lnTo>
                  <a:pt x="938065" y="937618"/>
                </a:lnTo>
                <a:lnTo>
                  <a:pt x="967971" y="903714"/>
                </a:lnTo>
                <a:lnTo>
                  <a:pt x="993408" y="866185"/>
                </a:lnTo>
                <a:lnTo>
                  <a:pt x="1013946" y="825456"/>
                </a:lnTo>
                <a:lnTo>
                  <a:pt x="1029152" y="781952"/>
                </a:lnTo>
                <a:lnTo>
                  <a:pt x="1038592" y="736098"/>
                </a:lnTo>
                <a:lnTo>
                  <a:pt x="1041835" y="688319"/>
                </a:lnTo>
                <a:lnTo>
                  <a:pt x="1038592" y="640539"/>
                </a:lnTo>
                <a:lnTo>
                  <a:pt x="1029152" y="594685"/>
                </a:lnTo>
                <a:lnTo>
                  <a:pt x="1013946" y="551181"/>
                </a:lnTo>
                <a:lnTo>
                  <a:pt x="993408" y="510452"/>
                </a:lnTo>
                <a:lnTo>
                  <a:pt x="967971" y="472923"/>
                </a:lnTo>
                <a:lnTo>
                  <a:pt x="938065" y="439019"/>
                </a:lnTo>
                <a:lnTo>
                  <a:pt x="904125" y="409165"/>
                </a:lnTo>
                <a:lnTo>
                  <a:pt x="866582" y="383786"/>
                </a:lnTo>
                <a:lnTo>
                  <a:pt x="825870" y="363307"/>
                </a:lnTo>
                <a:lnTo>
                  <a:pt x="782419" y="348152"/>
                </a:lnTo>
                <a:lnTo>
                  <a:pt x="736664" y="338748"/>
                </a:lnTo>
                <a:lnTo>
                  <a:pt x="689036" y="335519"/>
                </a:lnTo>
                <a:lnTo>
                  <a:pt x="1280149" y="335519"/>
                </a:lnTo>
                <a:lnTo>
                  <a:pt x="1305010" y="380230"/>
                </a:lnTo>
                <a:lnTo>
                  <a:pt x="1323770" y="420693"/>
                </a:lnTo>
                <a:lnTo>
                  <a:pt x="1339929" y="462511"/>
                </a:lnTo>
                <a:lnTo>
                  <a:pt x="1353383" y="505582"/>
                </a:lnTo>
                <a:lnTo>
                  <a:pt x="1364029" y="549802"/>
                </a:lnTo>
                <a:lnTo>
                  <a:pt x="1371762" y="595067"/>
                </a:lnTo>
                <a:lnTo>
                  <a:pt x="1376478" y="641273"/>
                </a:lnTo>
                <a:lnTo>
                  <a:pt x="1378073" y="688319"/>
                </a:lnTo>
                <a:lnTo>
                  <a:pt x="1376478" y="735454"/>
                </a:lnTo>
                <a:lnTo>
                  <a:pt x="1371762" y="781750"/>
                </a:lnTo>
                <a:lnTo>
                  <a:pt x="1364029" y="827104"/>
                </a:lnTo>
                <a:lnTo>
                  <a:pt x="1353383" y="871412"/>
                </a:lnTo>
                <a:lnTo>
                  <a:pt x="1339929" y="914569"/>
                </a:lnTo>
                <a:lnTo>
                  <a:pt x="1323770" y="956473"/>
                </a:lnTo>
                <a:lnTo>
                  <a:pt x="1305010" y="997020"/>
                </a:lnTo>
                <a:lnTo>
                  <a:pt x="1283754" y="1036105"/>
                </a:lnTo>
                <a:lnTo>
                  <a:pt x="1280594" y="1041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38531" y="8907826"/>
            <a:ext cx="4079240" cy="1371600"/>
          </a:xfrm>
          <a:custGeom>
            <a:avLst/>
            <a:gdLst/>
            <a:ahLst/>
            <a:cxnLst/>
            <a:rect l="l" t="t" r="r" b="b"/>
            <a:pathLst>
              <a:path w="4079240" h="1371600">
                <a:moveTo>
                  <a:pt x="376428" y="446433"/>
                </a:moveTo>
                <a:lnTo>
                  <a:pt x="350638" y="419100"/>
                </a:lnTo>
                <a:lnTo>
                  <a:pt x="348298" y="419100"/>
                </a:lnTo>
                <a:lnTo>
                  <a:pt x="311938" y="393700"/>
                </a:lnTo>
                <a:lnTo>
                  <a:pt x="273688" y="368300"/>
                </a:lnTo>
                <a:lnTo>
                  <a:pt x="253483" y="355600"/>
                </a:lnTo>
                <a:lnTo>
                  <a:pt x="271438" y="355600"/>
                </a:lnTo>
                <a:lnTo>
                  <a:pt x="216809" y="330200"/>
                </a:lnTo>
                <a:lnTo>
                  <a:pt x="200879" y="330200"/>
                </a:lnTo>
                <a:lnTo>
                  <a:pt x="180939" y="323919"/>
                </a:lnTo>
                <a:lnTo>
                  <a:pt x="174059" y="317500"/>
                </a:lnTo>
                <a:lnTo>
                  <a:pt x="146159" y="317500"/>
                </a:lnTo>
                <a:lnTo>
                  <a:pt x="103482" y="304800"/>
                </a:lnTo>
                <a:lnTo>
                  <a:pt x="66826" y="292100"/>
                </a:lnTo>
                <a:lnTo>
                  <a:pt x="37169" y="254000"/>
                </a:lnTo>
                <a:lnTo>
                  <a:pt x="15493" y="228600"/>
                </a:lnTo>
                <a:lnTo>
                  <a:pt x="2776" y="177800"/>
                </a:lnTo>
                <a:lnTo>
                  <a:pt x="0" y="139700"/>
                </a:lnTo>
                <a:lnTo>
                  <a:pt x="9079" y="101600"/>
                </a:lnTo>
                <a:lnTo>
                  <a:pt x="29679" y="63500"/>
                </a:lnTo>
                <a:lnTo>
                  <a:pt x="59399" y="25400"/>
                </a:lnTo>
                <a:lnTo>
                  <a:pt x="95839" y="12700"/>
                </a:lnTo>
                <a:lnTo>
                  <a:pt x="136599" y="0"/>
                </a:lnTo>
                <a:lnTo>
                  <a:pt x="232564" y="0"/>
                </a:lnTo>
                <a:lnTo>
                  <a:pt x="283811" y="12700"/>
                </a:lnTo>
                <a:lnTo>
                  <a:pt x="333398" y="38100"/>
                </a:lnTo>
                <a:lnTo>
                  <a:pt x="381707" y="50800"/>
                </a:lnTo>
                <a:lnTo>
                  <a:pt x="429118" y="76200"/>
                </a:lnTo>
                <a:lnTo>
                  <a:pt x="471062" y="101600"/>
                </a:lnTo>
                <a:lnTo>
                  <a:pt x="511141" y="127000"/>
                </a:lnTo>
                <a:lnTo>
                  <a:pt x="549516" y="165100"/>
                </a:lnTo>
                <a:lnTo>
                  <a:pt x="586347" y="190500"/>
                </a:lnTo>
                <a:lnTo>
                  <a:pt x="621794" y="228600"/>
                </a:lnTo>
                <a:lnTo>
                  <a:pt x="656018" y="266700"/>
                </a:lnTo>
                <a:lnTo>
                  <a:pt x="689178" y="304800"/>
                </a:lnTo>
                <a:lnTo>
                  <a:pt x="721436" y="342900"/>
                </a:lnTo>
                <a:lnTo>
                  <a:pt x="789301" y="419100"/>
                </a:lnTo>
                <a:lnTo>
                  <a:pt x="350638" y="419100"/>
                </a:lnTo>
                <a:lnTo>
                  <a:pt x="356318" y="427895"/>
                </a:lnTo>
                <a:lnTo>
                  <a:pt x="797133" y="427895"/>
                </a:lnTo>
                <a:lnTo>
                  <a:pt x="800609" y="431800"/>
                </a:lnTo>
                <a:lnTo>
                  <a:pt x="367108" y="431800"/>
                </a:lnTo>
                <a:lnTo>
                  <a:pt x="375242" y="444500"/>
                </a:lnTo>
                <a:lnTo>
                  <a:pt x="376428" y="446433"/>
                </a:lnTo>
                <a:close/>
              </a:path>
              <a:path w="4079240" h="1371600">
                <a:moveTo>
                  <a:pt x="186519" y="329124"/>
                </a:moveTo>
                <a:lnTo>
                  <a:pt x="160559" y="317500"/>
                </a:lnTo>
                <a:lnTo>
                  <a:pt x="180939" y="323919"/>
                </a:lnTo>
                <a:lnTo>
                  <a:pt x="186519" y="329124"/>
                </a:lnTo>
                <a:close/>
              </a:path>
              <a:path w="4079240" h="1371600">
                <a:moveTo>
                  <a:pt x="200879" y="330200"/>
                </a:moveTo>
                <a:lnTo>
                  <a:pt x="188920" y="330200"/>
                </a:lnTo>
                <a:lnTo>
                  <a:pt x="186519" y="329124"/>
                </a:lnTo>
                <a:lnTo>
                  <a:pt x="180939" y="323919"/>
                </a:lnTo>
                <a:lnTo>
                  <a:pt x="200879" y="330200"/>
                </a:lnTo>
                <a:close/>
              </a:path>
              <a:path w="4079240" h="1371600">
                <a:moveTo>
                  <a:pt x="188920" y="330200"/>
                </a:moveTo>
                <a:lnTo>
                  <a:pt x="187671" y="330200"/>
                </a:lnTo>
                <a:lnTo>
                  <a:pt x="186519" y="329124"/>
                </a:lnTo>
                <a:lnTo>
                  <a:pt x="188920" y="330200"/>
                </a:lnTo>
                <a:close/>
              </a:path>
              <a:path w="4079240" h="1371600">
                <a:moveTo>
                  <a:pt x="253483" y="355600"/>
                </a:moveTo>
                <a:lnTo>
                  <a:pt x="252088" y="355600"/>
                </a:lnTo>
                <a:lnTo>
                  <a:pt x="233278" y="342900"/>
                </a:lnTo>
                <a:lnTo>
                  <a:pt x="253483" y="355600"/>
                </a:lnTo>
                <a:close/>
              </a:path>
              <a:path w="4079240" h="1371600">
                <a:moveTo>
                  <a:pt x="359878" y="431800"/>
                </a:moveTo>
                <a:lnTo>
                  <a:pt x="358839" y="431800"/>
                </a:lnTo>
                <a:lnTo>
                  <a:pt x="356318" y="427895"/>
                </a:lnTo>
                <a:lnTo>
                  <a:pt x="359878" y="431800"/>
                </a:lnTo>
                <a:close/>
              </a:path>
              <a:path w="4079240" h="1371600">
                <a:moveTo>
                  <a:pt x="383038" y="457200"/>
                </a:moveTo>
                <a:lnTo>
                  <a:pt x="359878" y="431800"/>
                </a:lnTo>
                <a:lnTo>
                  <a:pt x="362621" y="431800"/>
                </a:lnTo>
                <a:lnTo>
                  <a:pt x="376428" y="446433"/>
                </a:lnTo>
                <a:lnTo>
                  <a:pt x="383038" y="457200"/>
                </a:lnTo>
                <a:close/>
              </a:path>
              <a:path w="4079240" h="1371600">
                <a:moveTo>
                  <a:pt x="1226874" y="1041400"/>
                </a:moveTo>
                <a:lnTo>
                  <a:pt x="1126634" y="1041400"/>
                </a:lnTo>
                <a:lnTo>
                  <a:pt x="980475" y="1003300"/>
                </a:lnTo>
                <a:lnTo>
                  <a:pt x="935275" y="977900"/>
                </a:lnTo>
                <a:lnTo>
                  <a:pt x="901784" y="965200"/>
                </a:lnTo>
                <a:lnTo>
                  <a:pt x="869306" y="952500"/>
                </a:lnTo>
                <a:lnTo>
                  <a:pt x="837772" y="927100"/>
                </a:lnTo>
                <a:lnTo>
                  <a:pt x="807116" y="901700"/>
                </a:lnTo>
                <a:lnTo>
                  <a:pt x="775357" y="876300"/>
                </a:lnTo>
                <a:lnTo>
                  <a:pt x="744746" y="850900"/>
                </a:lnTo>
                <a:lnTo>
                  <a:pt x="715080" y="825500"/>
                </a:lnTo>
                <a:lnTo>
                  <a:pt x="686156" y="800100"/>
                </a:lnTo>
                <a:lnTo>
                  <a:pt x="651373" y="762000"/>
                </a:lnTo>
                <a:lnTo>
                  <a:pt x="617670" y="723900"/>
                </a:lnTo>
                <a:lnTo>
                  <a:pt x="584745" y="685800"/>
                </a:lnTo>
                <a:lnTo>
                  <a:pt x="487610" y="571500"/>
                </a:lnTo>
                <a:lnTo>
                  <a:pt x="454771" y="533400"/>
                </a:lnTo>
                <a:lnTo>
                  <a:pt x="421198" y="495300"/>
                </a:lnTo>
                <a:lnTo>
                  <a:pt x="386587" y="457200"/>
                </a:lnTo>
                <a:lnTo>
                  <a:pt x="376428" y="446433"/>
                </a:lnTo>
                <a:lnTo>
                  <a:pt x="375242" y="444500"/>
                </a:lnTo>
                <a:lnTo>
                  <a:pt x="367108" y="431800"/>
                </a:lnTo>
                <a:lnTo>
                  <a:pt x="800609" y="431800"/>
                </a:lnTo>
                <a:lnTo>
                  <a:pt x="823227" y="457200"/>
                </a:lnTo>
                <a:lnTo>
                  <a:pt x="857568" y="495300"/>
                </a:lnTo>
                <a:lnTo>
                  <a:pt x="892640" y="533400"/>
                </a:lnTo>
                <a:lnTo>
                  <a:pt x="928758" y="571500"/>
                </a:lnTo>
                <a:lnTo>
                  <a:pt x="941250" y="584200"/>
                </a:lnTo>
                <a:lnTo>
                  <a:pt x="933115" y="584200"/>
                </a:lnTo>
                <a:lnTo>
                  <a:pt x="941328" y="596900"/>
                </a:lnTo>
                <a:lnTo>
                  <a:pt x="958023" y="609600"/>
                </a:lnTo>
                <a:lnTo>
                  <a:pt x="968271" y="609600"/>
                </a:lnTo>
                <a:lnTo>
                  <a:pt x="1004845" y="647700"/>
                </a:lnTo>
                <a:lnTo>
                  <a:pt x="1043174" y="673100"/>
                </a:lnTo>
                <a:lnTo>
                  <a:pt x="1083595" y="698500"/>
                </a:lnTo>
                <a:lnTo>
                  <a:pt x="1099705" y="698500"/>
                </a:lnTo>
                <a:lnTo>
                  <a:pt x="1127863" y="711200"/>
                </a:lnTo>
                <a:lnTo>
                  <a:pt x="1186104" y="711200"/>
                </a:lnTo>
                <a:lnTo>
                  <a:pt x="1171895" y="723900"/>
                </a:lnTo>
                <a:lnTo>
                  <a:pt x="2108150" y="723900"/>
                </a:lnTo>
                <a:lnTo>
                  <a:pt x="2143496" y="762000"/>
                </a:lnTo>
                <a:lnTo>
                  <a:pt x="2177814" y="800100"/>
                </a:lnTo>
                <a:lnTo>
                  <a:pt x="2211323" y="838200"/>
                </a:lnTo>
                <a:lnTo>
                  <a:pt x="2233271" y="863600"/>
                </a:lnTo>
                <a:lnTo>
                  <a:pt x="1606312" y="863600"/>
                </a:lnTo>
                <a:lnTo>
                  <a:pt x="1570785" y="876300"/>
                </a:lnTo>
                <a:lnTo>
                  <a:pt x="1536473" y="901700"/>
                </a:lnTo>
                <a:lnTo>
                  <a:pt x="1503240" y="914400"/>
                </a:lnTo>
                <a:lnTo>
                  <a:pt x="1489313" y="914400"/>
                </a:lnTo>
                <a:lnTo>
                  <a:pt x="1483780" y="922054"/>
                </a:lnTo>
                <a:lnTo>
                  <a:pt x="1470953" y="927100"/>
                </a:lnTo>
                <a:lnTo>
                  <a:pt x="1485698" y="927100"/>
                </a:lnTo>
                <a:lnTo>
                  <a:pt x="1419353" y="965200"/>
                </a:lnTo>
                <a:lnTo>
                  <a:pt x="1374023" y="990600"/>
                </a:lnTo>
                <a:lnTo>
                  <a:pt x="1327194" y="1016000"/>
                </a:lnTo>
                <a:lnTo>
                  <a:pt x="1278324" y="1028700"/>
                </a:lnTo>
                <a:lnTo>
                  <a:pt x="1226874" y="1041400"/>
                </a:lnTo>
                <a:close/>
              </a:path>
              <a:path w="4079240" h="1371600">
                <a:moveTo>
                  <a:pt x="1731974" y="546100"/>
                </a:moveTo>
                <a:lnTo>
                  <a:pt x="1601272" y="546100"/>
                </a:lnTo>
                <a:lnTo>
                  <a:pt x="1644990" y="533400"/>
                </a:lnTo>
                <a:lnTo>
                  <a:pt x="1689112" y="533400"/>
                </a:lnTo>
                <a:lnTo>
                  <a:pt x="1731974" y="546100"/>
                </a:lnTo>
                <a:close/>
              </a:path>
              <a:path w="4079240" h="1371600">
                <a:moveTo>
                  <a:pt x="2071350" y="698500"/>
                </a:moveTo>
                <a:lnTo>
                  <a:pt x="1239969" y="698500"/>
                </a:lnTo>
                <a:lnTo>
                  <a:pt x="1243612" y="693484"/>
                </a:lnTo>
                <a:lnTo>
                  <a:pt x="1263740" y="685800"/>
                </a:lnTo>
                <a:lnTo>
                  <a:pt x="1330002" y="635000"/>
                </a:lnTo>
                <a:lnTo>
                  <a:pt x="1363673" y="622300"/>
                </a:lnTo>
                <a:lnTo>
                  <a:pt x="1400269" y="596900"/>
                </a:lnTo>
                <a:lnTo>
                  <a:pt x="1437743" y="584200"/>
                </a:lnTo>
                <a:lnTo>
                  <a:pt x="1515593" y="558800"/>
                </a:lnTo>
                <a:lnTo>
                  <a:pt x="1558095" y="546100"/>
                </a:lnTo>
                <a:lnTo>
                  <a:pt x="1774971" y="546100"/>
                </a:lnTo>
                <a:lnTo>
                  <a:pt x="1859751" y="571500"/>
                </a:lnTo>
                <a:lnTo>
                  <a:pt x="1906151" y="584200"/>
                </a:lnTo>
                <a:lnTo>
                  <a:pt x="1950391" y="609600"/>
                </a:lnTo>
                <a:lnTo>
                  <a:pt x="1992591" y="635000"/>
                </a:lnTo>
                <a:lnTo>
                  <a:pt x="2032870" y="660400"/>
                </a:lnTo>
                <a:lnTo>
                  <a:pt x="2071350" y="698500"/>
                </a:lnTo>
                <a:close/>
              </a:path>
              <a:path w="4079240" h="1371600">
                <a:moveTo>
                  <a:pt x="966235" y="609600"/>
                </a:moveTo>
                <a:lnTo>
                  <a:pt x="958023" y="609600"/>
                </a:lnTo>
                <a:lnTo>
                  <a:pt x="941328" y="596900"/>
                </a:lnTo>
                <a:lnTo>
                  <a:pt x="933115" y="584200"/>
                </a:lnTo>
                <a:lnTo>
                  <a:pt x="961233" y="604514"/>
                </a:lnTo>
                <a:lnTo>
                  <a:pt x="966235" y="609600"/>
                </a:lnTo>
                <a:close/>
              </a:path>
              <a:path w="4079240" h="1371600">
                <a:moveTo>
                  <a:pt x="961233" y="604514"/>
                </a:moveTo>
                <a:lnTo>
                  <a:pt x="933115" y="584200"/>
                </a:lnTo>
                <a:lnTo>
                  <a:pt x="941250" y="584200"/>
                </a:lnTo>
                <a:lnTo>
                  <a:pt x="961233" y="604514"/>
                </a:lnTo>
                <a:close/>
              </a:path>
              <a:path w="4079240" h="1371600">
                <a:moveTo>
                  <a:pt x="968271" y="609600"/>
                </a:moveTo>
                <a:lnTo>
                  <a:pt x="966235" y="609600"/>
                </a:lnTo>
                <a:lnTo>
                  <a:pt x="961233" y="604514"/>
                </a:lnTo>
                <a:lnTo>
                  <a:pt x="968271" y="609600"/>
                </a:lnTo>
                <a:close/>
              </a:path>
              <a:path w="4079240" h="1371600">
                <a:moveTo>
                  <a:pt x="1099705" y="698500"/>
                </a:moveTo>
                <a:lnTo>
                  <a:pt x="1083595" y="698500"/>
                </a:lnTo>
                <a:lnTo>
                  <a:pt x="1046155" y="673100"/>
                </a:lnTo>
                <a:lnTo>
                  <a:pt x="1072491" y="685800"/>
                </a:lnTo>
                <a:lnTo>
                  <a:pt x="1099705" y="698500"/>
                </a:lnTo>
                <a:close/>
              </a:path>
              <a:path w="4079240" h="1371600">
                <a:moveTo>
                  <a:pt x="1173594" y="723900"/>
                </a:moveTo>
                <a:lnTo>
                  <a:pt x="1198052" y="711200"/>
                </a:lnTo>
                <a:lnTo>
                  <a:pt x="1221834" y="698500"/>
                </a:lnTo>
                <a:lnTo>
                  <a:pt x="1267914" y="673100"/>
                </a:lnTo>
                <a:lnTo>
                  <a:pt x="1258419" y="685800"/>
                </a:lnTo>
                <a:lnTo>
                  <a:pt x="1249194" y="685800"/>
                </a:lnTo>
                <a:lnTo>
                  <a:pt x="1243612" y="693484"/>
                </a:lnTo>
                <a:lnTo>
                  <a:pt x="1230474" y="698500"/>
                </a:lnTo>
                <a:lnTo>
                  <a:pt x="2071350" y="698500"/>
                </a:lnTo>
                <a:lnTo>
                  <a:pt x="2089750" y="711200"/>
                </a:lnTo>
                <a:lnTo>
                  <a:pt x="1199514" y="711200"/>
                </a:lnTo>
                <a:lnTo>
                  <a:pt x="1194328" y="717369"/>
                </a:lnTo>
                <a:lnTo>
                  <a:pt x="1173594" y="723900"/>
                </a:lnTo>
                <a:close/>
              </a:path>
              <a:path w="4079240" h="1371600">
                <a:moveTo>
                  <a:pt x="1239969" y="698500"/>
                </a:moveTo>
                <a:lnTo>
                  <a:pt x="1230474" y="698500"/>
                </a:lnTo>
                <a:lnTo>
                  <a:pt x="1243612" y="693484"/>
                </a:lnTo>
                <a:lnTo>
                  <a:pt x="1239969" y="698500"/>
                </a:lnTo>
                <a:close/>
              </a:path>
              <a:path w="4079240" h="1371600">
                <a:moveTo>
                  <a:pt x="1173594" y="723900"/>
                </a:moveTo>
                <a:lnTo>
                  <a:pt x="1171895" y="723900"/>
                </a:lnTo>
                <a:lnTo>
                  <a:pt x="1186104" y="711200"/>
                </a:lnTo>
                <a:lnTo>
                  <a:pt x="1198052" y="711200"/>
                </a:lnTo>
                <a:lnTo>
                  <a:pt x="1173594" y="723900"/>
                </a:lnTo>
                <a:close/>
              </a:path>
              <a:path w="4079240" h="1371600">
                <a:moveTo>
                  <a:pt x="1194328" y="717369"/>
                </a:moveTo>
                <a:lnTo>
                  <a:pt x="1199514" y="711200"/>
                </a:lnTo>
                <a:lnTo>
                  <a:pt x="1213914" y="711200"/>
                </a:lnTo>
                <a:lnTo>
                  <a:pt x="1194328" y="717369"/>
                </a:lnTo>
                <a:close/>
              </a:path>
              <a:path w="4079240" h="1371600">
                <a:moveTo>
                  <a:pt x="2108150" y="723900"/>
                </a:moveTo>
                <a:lnTo>
                  <a:pt x="1188838" y="723900"/>
                </a:lnTo>
                <a:lnTo>
                  <a:pt x="1194328" y="717369"/>
                </a:lnTo>
                <a:lnTo>
                  <a:pt x="1213914" y="711200"/>
                </a:lnTo>
                <a:lnTo>
                  <a:pt x="2089750" y="711200"/>
                </a:lnTo>
                <a:lnTo>
                  <a:pt x="2108150" y="723900"/>
                </a:lnTo>
                <a:close/>
              </a:path>
              <a:path w="4079240" h="1371600">
                <a:moveTo>
                  <a:pt x="1188838" y="723900"/>
                </a:moveTo>
                <a:lnTo>
                  <a:pt x="1173594" y="723900"/>
                </a:lnTo>
                <a:lnTo>
                  <a:pt x="1194328" y="717369"/>
                </a:lnTo>
                <a:lnTo>
                  <a:pt x="1188838" y="723900"/>
                </a:lnTo>
                <a:close/>
              </a:path>
              <a:path w="4079240" h="1371600">
                <a:moveTo>
                  <a:pt x="1598253" y="873997"/>
                </a:moveTo>
                <a:lnTo>
                  <a:pt x="1606312" y="863600"/>
                </a:lnTo>
                <a:lnTo>
                  <a:pt x="1620892" y="863600"/>
                </a:lnTo>
                <a:lnTo>
                  <a:pt x="1598253" y="873997"/>
                </a:lnTo>
                <a:close/>
              </a:path>
              <a:path w="4079240" h="1371600">
                <a:moveTo>
                  <a:pt x="1732787" y="873768"/>
                </a:moveTo>
                <a:lnTo>
                  <a:pt x="1714312" y="863600"/>
                </a:lnTo>
                <a:lnTo>
                  <a:pt x="1724572" y="863600"/>
                </a:lnTo>
                <a:lnTo>
                  <a:pt x="1732787" y="873768"/>
                </a:lnTo>
                <a:close/>
              </a:path>
              <a:path w="4079240" h="1371600">
                <a:moveTo>
                  <a:pt x="2276800" y="901700"/>
                </a:moveTo>
                <a:lnTo>
                  <a:pt x="1804311" y="901700"/>
                </a:lnTo>
                <a:lnTo>
                  <a:pt x="1766152" y="876300"/>
                </a:lnTo>
                <a:lnTo>
                  <a:pt x="1755352" y="876300"/>
                </a:lnTo>
                <a:lnTo>
                  <a:pt x="1725517" y="863600"/>
                </a:lnTo>
                <a:lnTo>
                  <a:pt x="2233271" y="863600"/>
                </a:lnTo>
                <a:lnTo>
                  <a:pt x="2244245" y="876300"/>
                </a:lnTo>
                <a:lnTo>
                  <a:pt x="2276800" y="901700"/>
                </a:lnTo>
                <a:close/>
              </a:path>
              <a:path w="4079240" h="1371600">
                <a:moveTo>
                  <a:pt x="1737385" y="876300"/>
                </a:moveTo>
                <a:lnTo>
                  <a:pt x="1734832" y="876300"/>
                </a:lnTo>
                <a:lnTo>
                  <a:pt x="1732787" y="873768"/>
                </a:lnTo>
                <a:lnTo>
                  <a:pt x="1737385" y="876300"/>
                </a:lnTo>
                <a:close/>
              </a:path>
              <a:path w="4079240" h="1371600">
                <a:moveTo>
                  <a:pt x="1596469" y="876300"/>
                </a:moveTo>
                <a:lnTo>
                  <a:pt x="1593240" y="876300"/>
                </a:lnTo>
                <a:lnTo>
                  <a:pt x="1598253" y="873997"/>
                </a:lnTo>
                <a:lnTo>
                  <a:pt x="1596469" y="876300"/>
                </a:lnTo>
                <a:close/>
              </a:path>
              <a:path w="4079240" h="1371600">
                <a:moveTo>
                  <a:pt x="1795540" y="896603"/>
                </a:moveTo>
                <a:lnTo>
                  <a:pt x="1782453" y="889000"/>
                </a:lnTo>
                <a:lnTo>
                  <a:pt x="1760122" y="876300"/>
                </a:lnTo>
                <a:lnTo>
                  <a:pt x="1766152" y="876300"/>
                </a:lnTo>
                <a:lnTo>
                  <a:pt x="1795540" y="896603"/>
                </a:lnTo>
                <a:close/>
              </a:path>
              <a:path w="4079240" h="1371600">
                <a:moveTo>
                  <a:pt x="1804311" y="901700"/>
                </a:moveTo>
                <a:lnTo>
                  <a:pt x="1795540" y="896603"/>
                </a:lnTo>
                <a:lnTo>
                  <a:pt x="1766152" y="876300"/>
                </a:lnTo>
                <a:lnTo>
                  <a:pt x="1804311" y="901700"/>
                </a:lnTo>
                <a:close/>
              </a:path>
              <a:path w="4079240" h="1371600">
                <a:moveTo>
                  <a:pt x="3432096" y="1273816"/>
                </a:moveTo>
                <a:lnTo>
                  <a:pt x="3435104" y="1270000"/>
                </a:lnTo>
                <a:lnTo>
                  <a:pt x="2774799" y="1270000"/>
                </a:lnTo>
                <a:lnTo>
                  <a:pt x="2803847" y="1257300"/>
                </a:lnTo>
                <a:lnTo>
                  <a:pt x="2840747" y="1257300"/>
                </a:lnTo>
                <a:lnTo>
                  <a:pt x="2845280" y="1251688"/>
                </a:lnTo>
                <a:lnTo>
                  <a:pt x="2851582" y="1248894"/>
                </a:lnTo>
                <a:lnTo>
                  <a:pt x="2867600" y="1244600"/>
                </a:lnTo>
                <a:lnTo>
                  <a:pt x="2913556" y="1219200"/>
                </a:lnTo>
                <a:lnTo>
                  <a:pt x="2958027" y="1206500"/>
                </a:lnTo>
                <a:lnTo>
                  <a:pt x="3000946" y="1181100"/>
                </a:lnTo>
                <a:lnTo>
                  <a:pt x="2984470" y="1181100"/>
                </a:lnTo>
                <a:lnTo>
                  <a:pt x="3006153" y="1168400"/>
                </a:lnTo>
                <a:lnTo>
                  <a:pt x="3090156" y="1117600"/>
                </a:lnTo>
                <a:lnTo>
                  <a:pt x="3131761" y="1079500"/>
                </a:lnTo>
                <a:lnTo>
                  <a:pt x="3173745" y="1054100"/>
                </a:lnTo>
                <a:lnTo>
                  <a:pt x="3214873" y="1028700"/>
                </a:lnTo>
                <a:lnTo>
                  <a:pt x="3256954" y="1003300"/>
                </a:lnTo>
                <a:lnTo>
                  <a:pt x="3299980" y="977900"/>
                </a:lnTo>
                <a:lnTo>
                  <a:pt x="3343941" y="952500"/>
                </a:lnTo>
                <a:lnTo>
                  <a:pt x="3388827" y="927100"/>
                </a:lnTo>
                <a:lnTo>
                  <a:pt x="3528938" y="889000"/>
                </a:lnTo>
                <a:lnTo>
                  <a:pt x="3728022" y="889000"/>
                </a:lnTo>
                <a:lnTo>
                  <a:pt x="3778468" y="901700"/>
                </a:lnTo>
                <a:lnTo>
                  <a:pt x="3827462" y="927100"/>
                </a:lnTo>
                <a:lnTo>
                  <a:pt x="3874106" y="952500"/>
                </a:lnTo>
                <a:lnTo>
                  <a:pt x="3917502" y="977900"/>
                </a:lnTo>
                <a:lnTo>
                  <a:pt x="3942195" y="990600"/>
                </a:lnTo>
                <a:lnTo>
                  <a:pt x="3966012" y="1016000"/>
                </a:lnTo>
                <a:lnTo>
                  <a:pt x="3988073" y="1041400"/>
                </a:lnTo>
                <a:lnTo>
                  <a:pt x="4007501" y="1066800"/>
                </a:lnTo>
                <a:lnTo>
                  <a:pt x="4030541" y="1104900"/>
                </a:lnTo>
                <a:lnTo>
                  <a:pt x="4048721" y="1130300"/>
                </a:lnTo>
                <a:lnTo>
                  <a:pt x="4063391" y="1168400"/>
                </a:lnTo>
                <a:lnTo>
                  <a:pt x="4072774" y="1206500"/>
                </a:lnTo>
                <a:lnTo>
                  <a:pt x="3606553" y="1206500"/>
                </a:lnTo>
                <a:lnTo>
                  <a:pt x="3579823" y="1219200"/>
                </a:lnTo>
                <a:lnTo>
                  <a:pt x="3538244" y="1219200"/>
                </a:lnTo>
                <a:lnTo>
                  <a:pt x="3529156" y="1230448"/>
                </a:lnTo>
                <a:lnTo>
                  <a:pt x="3524012" y="1231900"/>
                </a:lnTo>
                <a:lnTo>
                  <a:pt x="3480554" y="1244600"/>
                </a:lnTo>
                <a:lnTo>
                  <a:pt x="3438310" y="1270000"/>
                </a:lnTo>
                <a:lnTo>
                  <a:pt x="3432096" y="1273816"/>
                </a:lnTo>
                <a:close/>
              </a:path>
              <a:path w="4079240" h="1371600">
                <a:moveTo>
                  <a:pt x="3285438" y="1371600"/>
                </a:moveTo>
                <a:lnTo>
                  <a:pt x="2270922" y="1371600"/>
                </a:lnTo>
                <a:lnTo>
                  <a:pt x="2253319" y="1358900"/>
                </a:lnTo>
                <a:lnTo>
                  <a:pt x="2216744" y="1320800"/>
                </a:lnTo>
                <a:lnTo>
                  <a:pt x="2181025" y="1282700"/>
                </a:lnTo>
                <a:lnTo>
                  <a:pt x="2146125" y="1257300"/>
                </a:lnTo>
                <a:lnTo>
                  <a:pt x="2112006" y="1219200"/>
                </a:lnTo>
                <a:lnTo>
                  <a:pt x="2078630" y="1181100"/>
                </a:lnTo>
                <a:lnTo>
                  <a:pt x="1977381" y="1066800"/>
                </a:lnTo>
                <a:lnTo>
                  <a:pt x="1942951" y="1028700"/>
                </a:lnTo>
                <a:lnTo>
                  <a:pt x="1907681" y="990600"/>
                </a:lnTo>
                <a:lnTo>
                  <a:pt x="1895544" y="977900"/>
                </a:lnTo>
                <a:lnTo>
                  <a:pt x="1902951" y="977900"/>
                </a:lnTo>
                <a:lnTo>
                  <a:pt x="1886687" y="964952"/>
                </a:lnTo>
                <a:lnTo>
                  <a:pt x="1878955" y="952500"/>
                </a:lnTo>
                <a:lnTo>
                  <a:pt x="1871046" y="952500"/>
                </a:lnTo>
                <a:lnTo>
                  <a:pt x="1837791" y="927100"/>
                </a:lnTo>
                <a:lnTo>
                  <a:pt x="1802916" y="901700"/>
                </a:lnTo>
                <a:lnTo>
                  <a:pt x="1795540" y="896603"/>
                </a:lnTo>
                <a:lnTo>
                  <a:pt x="1804311" y="901700"/>
                </a:lnTo>
                <a:lnTo>
                  <a:pt x="2276800" y="901700"/>
                </a:lnTo>
                <a:lnTo>
                  <a:pt x="2320037" y="952500"/>
                </a:lnTo>
                <a:lnTo>
                  <a:pt x="1871271" y="952500"/>
                </a:lnTo>
                <a:lnTo>
                  <a:pt x="1871987" y="953248"/>
                </a:lnTo>
                <a:lnTo>
                  <a:pt x="2320676" y="953248"/>
                </a:lnTo>
                <a:lnTo>
                  <a:pt x="2341693" y="977900"/>
                </a:lnTo>
                <a:lnTo>
                  <a:pt x="2374472" y="1016000"/>
                </a:lnTo>
                <a:lnTo>
                  <a:pt x="2407767" y="1054100"/>
                </a:lnTo>
                <a:lnTo>
                  <a:pt x="2441799" y="1092200"/>
                </a:lnTo>
                <a:lnTo>
                  <a:pt x="2461195" y="1106280"/>
                </a:lnTo>
                <a:lnTo>
                  <a:pt x="2468385" y="1117600"/>
                </a:lnTo>
                <a:lnTo>
                  <a:pt x="2480440" y="1117600"/>
                </a:lnTo>
                <a:lnTo>
                  <a:pt x="2517840" y="1155700"/>
                </a:lnTo>
                <a:lnTo>
                  <a:pt x="2556725" y="1181100"/>
                </a:lnTo>
                <a:lnTo>
                  <a:pt x="2597235" y="1206500"/>
                </a:lnTo>
                <a:lnTo>
                  <a:pt x="2618371" y="1219200"/>
                </a:lnTo>
                <a:lnTo>
                  <a:pt x="2601348" y="1219200"/>
                </a:lnTo>
                <a:lnTo>
                  <a:pt x="2614860" y="1224822"/>
                </a:lnTo>
                <a:lnTo>
                  <a:pt x="2620158" y="1231900"/>
                </a:lnTo>
                <a:lnTo>
                  <a:pt x="2631869" y="1231900"/>
                </a:lnTo>
                <a:lnTo>
                  <a:pt x="2694801" y="1257300"/>
                </a:lnTo>
                <a:lnTo>
                  <a:pt x="2727347" y="1270000"/>
                </a:lnTo>
                <a:lnTo>
                  <a:pt x="3435104" y="1270000"/>
                </a:lnTo>
                <a:lnTo>
                  <a:pt x="3414310" y="1282700"/>
                </a:lnTo>
                <a:lnTo>
                  <a:pt x="3406147" y="1282700"/>
                </a:lnTo>
                <a:lnTo>
                  <a:pt x="3399666" y="1291643"/>
                </a:lnTo>
                <a:lnTo>
                  <a:pt x="3352578" y="1320800"/>
                </a:lnTo>
                <a:lnTo>
                  <a:pt x="3312038" y="1358900"/>
                </a:lnTo>
                <a:lnTo>
                  <a:pt x="3285438" y="1371600"/>
                </a:lnTo>
                <a:close/>
              </a:path>
              <a:path w="4079240" h="1371600">
                <a:moveTo>
                  <a:pt x="1483780" y="922054"/>
                </a:moveTo>
                <a:lnTo>
                  <a:pt x="1489313" y="914400"/>
                </a:lnTo>
                <a:lnTo>
                  <a:pt x="1503240" y="914400"/>
                </a:lnTo>
                <a:lnTo>
                  <a:pt x="1483780" y="922054"/>
                </a:lnTo>
                <a:close/>
              </a:path>
              <a:path w="4079240" h="1371600">
                <a:moveTo>
                  <a:pt x="1485698" y="927100"/>
                </a:moveTo>
                <a:lnTo>
                  <a:pt x="1480133" y="927100"/>
                </a:lnTo>
                <a:lnTo>
                  <a:pt x="1483780" y="922054"/>
                </a:lnTo>
                <a:lnTo>
                  <a:pt x="1503240" y="914400"/>
                </a:lnTo>
                <a:lnTo>
                  <a:pt x="1507673" y="914400"/>
                </a:lnTo>
                <a:lnTo>
                  <a:pt x="1485698" y="927100"/>
                </a:lnTo>
                <a:close/>
              </a:path>
              <a:path w="4079240" h="1371600">
                <a:moveTo>
                  <a:pt x="1886687" y="964952"/>
                </a:moveTo>
                <a:lnTo>
                  <a:pt x="1871987" y="953248"/>
                </a:lnTo>
                <a:lnTo>
                  <a:pt x="1871271" y="952500"/>
                </a:lnTo>
                <a:lnTo>
                  <a:pt x="1878955" y="952500"/>
                </a:lnTo>
                <a:lnTo>
                  <a:pt x="1886687" y="964952"/>
                </a:lnTo>
                <a:close/>
              </a:path>
              <a:path w="4079240" h="1371600">
                <a:moveTo>
                  <a:pt x="1893533" y="975795"/>
                </a:moveTo>
                <a:lnTo>
                  <a:pt x="1871987" y="953248"/>
                </a:lnTo>
                <a:lnTo>
                  <a:pt x="1886687" y="964952"/>
                </a:lnTo>
                <a:lnTo>
                  <a:pt x="1893533" y="975795"/>
                </a:lnTo>
                <a:close/>
              </a:path>
              <a:path w="4079240" h="1371600">
                <a:moveTo>
                  <a:pt x="1895544" y="977900"/>
                </a:moveTo>
                <a:lnTo>
                  <a:pt x="1894862" y="977900"/>
                </a:lnTo>
                <a:lnTo>
                  <a:pt x="1893533" y="975795"/>
                </a:lnTo>
                <a:lnTo>
                  <a:pt x="1895544" y="977900"/>
                </a:lnTo>
                <a:close/>
              </a:path>
              <a:path w="4079240" h="1371600">
                <a:moveTo>
                  <a:pt x="2458672" y="1102263"/>
                </a:moveTo>
                <a:lnTo>
                  <a:pt x="2444388" y="1092200"/>
                </a:lnTo>
                <a:lnTo>
                  <a:pt x="2452387" y="1092200"/>
                </a:lnTo>
                <a:lnTo>
                  <a:pt x="2458672" y="1102263"/>
                </a:lnTo>
                <a:close/>
              </a:path>
              <a:path w="4079240" h="1371600">
                <a:moveTo>
                  <a:pt x="2480440" y="1117600"/>
                </a:moveTo>
                <a:lnTo>
                  <a:pt x="2476788" y="1117600"/>
                </a:lnTo>
                <a:lnTo>
                  <a:pt x="2461195" y="1106280"/>
                </a:lnTo>
                <a:lnTo>
                  <a:pt x="2458672" y="1102263"/>
                </a:lnTo>
                <a:lnTo>
                  <a:pt x="2480440" y="1117600"/>
                </a:lnTo>
                <a:close/>
              </a:path>
              <a:path w="4079240" h="1371600">
                <a:moveTo>
                  <a:pt x="2476788" y="1117600"/>
                </a:moveTo>
                <a:lnTo>
                  <a:pt x="2468385" y="1117600"/>
                </a:lnTo>
                <a:lnTo>
                  <a:pt x="2461195" y="1106280"/>
                </a:lnTo>
                <a:lnTo>
                  <a:pt x="2476788" y="1117600"/>
                </a:lnTo>
                <a:close/>
              </a:path>
              <a:path w="4079240" h="1371600">
                <a:moveTo>
                  <a:pt x="2979846" y="1183807"/>
                </a:moveTo>
                <a:lnTo>
                  <a:pt x="2981866" y="1181100"/>
                </a:lnTo>
                <a:lnTo>
                  <a:pt x="2984470" y="1181100"/>
                </a:lnTo>
                <a:lnTo>
                  <a:pt x="2979846" y="1183807"/>
                </a:lnTo>
                <a:close/>
              </a:path>
              <a:path w="4079240" h="1371600">
                <a:moveTo>
                  <a:pt x="2972394" y="1193800"/>
                </a:moveTo>
                <a:lnTo>
                  <a:pt x="2962786" y="1193800"/>
                </a:lnTo>
                <a:lnTo>
                  <a:pt x="2979846" y="1183807"/>
                </a:lnTo>
                <a:lnTo>
                  <a:pt x="2972394" y="1193800"/>
                </a:lnTo>
                <a:close/>
              </a:path>
              <a:path w="4079240" h="1371600">
                <a:moveTo>
                  <a:pt x="3663793" y="1219200"/>
                </a:moveTo>
                <a:lnTo>
                  <a:pt x="3661419" y="1219200"/>
                </a:lnTo>
                <a:lnTo>
                  <a:pt x="3638413" y="1206500"/>
                </a:lnTo>
                <a:lnTo>
                  <a:pt x="3643903" y="1206500"/>
                </a:lnTo>
                <a:lnTo>
                  <a:pt x="3663793" y="1219200"/>
                </a:lnTo>
                <a:close/>
              </a:path>
              <a:path w="4079240" h="1371600">
                <a:moveTo>
                  <a:pt x="3750109" y="1261085"/>
                </a:moveTo>
                <a:lnTo>
                  <a:pt x="3747819" y="1257300"/>
                </a:lnTo>
                <a:lnTo>
                  <a:pt x="3739933" y="1244600"/>
                </a:lnTo>
                <a:lnTo>
                  <a:pt x="3723823" y="1231900"/>
                </a:lnTo>
                <a:lnTo>
                  <a:pt x="3710953" y="1231900"/>
                </a:lnTo>
                <a:lnTo>
                  <a:pt x="3701739" y="1219200"/>
                </a:lnTo>
                <a:lnTo>
                  <a:pt x="3666302" y="1219200"/>
                </a:lnTo>
                <a:lnTo>
                  <a:pt x="3643903" y="1206500"/>
                </a:lnTo>
                <a:lnTo>
                  <a:pt x="4072774" y="1206500"/>
                </a:lnTo>
                <a:lnTo>
                  <a:pt x="4075901" y="1219200"/>
                </a:lnTo>
                <a:lnTo>
                  <a:pt x="4078804" y="1244600"/>
                </a:lnTo>
                <a:lnTo>
                  <a:pt x="4077116" y="1257300"/>
                </a:lnTo>
                <a:lnTo>
                  <a:pt x="3749023" y="1257300"/>
                </a:lnTo>
                <a:lnTo>
                  <a:pt x="3750109" y="1261085"/>
                </a:lnTo>
                <a:close/>
              </a:path>
              <a:path w="4079240" h="1371600">
                <a:moveTo>
                  <a:pt x="2639508" y="1231900"/>
                </a:moveTo>
                <a:lnTo>
                  <a:pt x="2631869" y="1231900"/>
                </a:lnTo>
                <a:lnTo>
                  <a:pt x="2614860" y="1224822"/>
                </a:lnTo>
                <a:lnTo>
                  <a:pt x="2610651" y="1219200"/>
                </a:lnTo>
                <a:lnTo>
                  <a:pt x="2618371" y="1219200"/>
                </a:lnTo>
                <a:lnTo>
                  <a:pt x="2639508" y="1231900"/>
                </a:lnTo>
                <a:close/>
              </a:path>
              <a:path w="4079240" h="1371600">
                <a:moveTo>
                  <a:pt x="3529156" y="1230448"/>
                </a:moveTo>
                <a:lnTo>
                  <a:pt x="3538244" y="1219200"/>
                </a:lnTo>
                <a:lnTo>
                  <a:pt x="3553633" y="1219200"/>
                </a:lnTo>
                <a:lnTo>
                  <a:pt x="3533245" y="1229295"/>
                </a:lnTo>
                <a:lnTo>
                  <a:pt x="3529156" y="1230448"/>
                </a:lnTo>
                <a:close/>
              </a:path>
              <a:path w="4079240" h="1371600">
                <a:moveTo>
                  <a:pt x="3533245" y="1229295"/>
                </a:moveTo>
                <a:lnTo>
                  <a:pt x="3553633" y="1219200"/>
                </a:lnTo>
                <a:lnTo>
                  <a:pt x="3569023" y="1219200"/>
                </a:lnTo>
                <a:lnTo>
                  <a:pt x="3533245" y="1229295"/>
                </a:lnTo>
                <a:close/>
              </a:path>
              <a:path w="4079240" h="1371600">
                <a:moveTo>
                  <a:pt x="3709776" y="1232253"/>
                </a:moveTo>
                <a:lnTo>
                  <a:pt x="3688093" y="1219200"/>
                </a:lnTo>
                <a:lnTo>
                  <a:pt x="3692863" y="1219200"/>
                </a:lnTo>
                <a:lnTo>
                  <a:pt x="3709776" y="1232253"/>
                </a:lnTo>
                <a:close/>
              </a:path>
              <a:path w="4079240" h="1371600">
                <a:moveTo>
                  <a:pt x="3729583" y="1244600"/>
                </a:moveTo>
                <a:lnTo>
                  <a:pt x="3709776" y="1232253"/>
                </a:lnTo>
                <a:lnTo>
                  <a:pt x="3692863" y="1219200"/>
                </a:lnTo>
                <a:lnTo>
                  <a:pt x="3701739" y="1219200"/>
                </a:lnTo>
                <a:lnTo>
                  <a:pt x="3710953" y="1231900"/>
                </a:lnTo>
                <a:lnTo>
                  <a:pt x="3720301" y="1231900"/>
                </a:lnTo>
                <a:lnTo>
                  <a:pt x="3729583" y="1244600"/>
                </a:lnTo>
                <a:close/>
              </a:path>
              <a:path w="4079240" h="1371600">
                <a:moveTo>
                  <a:pt x="2631869" y="1231900"/>
                </a:moveTo>
                <a:lnTo>
                  <a:pt x="2620158" y="1231900"/>
                </a:lnTo>
                <a:lnTo>
                  <a:pt x="2614860" y="1224822"/>
                </a:lnTo>
                <a:lnTo>
                  <a:pt x="2631869" y="1231900"/>
                </a:lnTo>
                <a:close/>
              </a:path>
              <a:path w="4079240" h="1371600">
                <a:moveTo>
                  <a:pt x="3527984" y="1231900"/>
                </a:moveTo>
                <a:lnTo>
                  <a:pt x="3529156" y="1230448"/>
                </a:lnTo>
                <a:lnTo>
                  <a:pt x="3533245" y="1229295"/>
                </a:lnTo>
                <a:lnTo>
                  <a:pt x="3527984" y="1231900"/>
                </a:lnTo>
                <a:close/>
              </a:path>
              <a:path w="4079240" h="1371600">
                <a:moveTo>
                  <a:pt x="3734330" y="1244600"/>
                </a:moveTo>
                <a:lnTo>
                  <a:pt x="3729583" y="1244600"/>
                </a:lnTo>
                <a:lnTo>
                  <a:pt x="3720301" y="1231900"/>
                </a:lnTo>
                <a:lnTo>
                  <a:pt x="3723823" y="1231900"/>
                </a:lnTo>
                <a:lnTo>
                  <a:pt x="3734330" y="1244600"/>
                </a:lnTo>
                <a:close/>
              </a:path>
              <a:path w="4079240" h="1371600">
                <a:moveTo>
                  <a:pt x="3747999" y="1262700"/>
                </a:moveTo>
                <a:lnTo>
                  <a:pt x="3744163" y="1257300"/>
                </a:lnTo>
                <a:lnTo>
                  <a:pt x="3734330" y="1244600"/>
                </a:lnTo>
                <a:lnTo>
                  <a:pt x="3723823" y="1231900"/>
                </a:lnTo>
                <a:lnTo>
                  <a:pt x="3739933" y="1244600"/>
                </a:lnTo>
                <a:lnTo>
                  <a:pt x="3738943" y="1244600"/>
                </a:lnTo>
                <a:lnTo>
                  <a:pt x="3744759" y="1257300"/>
                </a:lnTo>
                <a:lnTo>
                  <a:pt x="3745378" y="1257300"/>
                </a:lnTo>
                <a:lnTo>
                  <a:pt x="3747999" y="1262700"/>
                </a:lnTo>
                <a:close/>
              </a:path>
              <a:path w="4079240" h="1371600">
                <a:moveTo>
                  <a:pt x="3748732" y="1264209"/>
                </a:moveTo>
                <a:lnTo>
                  <a:pt x="3740653" y="1257300"/>
                </a:lnTo>
                <a:lnTo>
                  <a:pt x="3725263" y="1244600"/>
                </a:lnTo>
                <a:lnTo>
                  <a:pt x="3709776" y="1232253"/>
                </a:lnTo>
                <a:lnTo>
                  <a:pt x="3729583" y="1244600"/>
                </a:lnTo>
                <a:lnTo>
                  <a:pt x="3734330" y="1244600"/>
                </a:lnTo>
                <a:lnTo>
                  <a:pt x="3744163" y="1257300"/>
                </a:lnTo>
                <a:lnTo>
                  <a:pt x="3747999" y="1262700"/>
                </a:lnTo>
                <a:lnTo>
                  <a:pt x="3748732" y="1264209"/>
                </a:lnTo>
                <a:close/>
              </a:path>
              <a:path w="4079240" h="1371600">
                <a:moveTo>
                  <a:pt x="2846419" y="1250278"/>
                </a:moveTo>
                <a:lnTo>
                  <a:pt x="2851007" y="1244600"/>
                </a:lnTo>
                <a:lnTo>
                  <a:pt x="2861267" y="1244600"/>
                </a:lnTo>
                <a:lnTo>
                  <a:pt x="2851582" y="1248894"/>
                </a:lnTo>
                <a:lnTo>
                  <a:pt x="2846419" y="1250278"/>
                </a:lnTo>
                <a:close/>
              </a:path>
              <a:path w="4079240" h="1371600">
                <a:moveTo>
                  <a:pt x="3745378" y="1257300"/>
                </a:moveTo>
                <a:lnTo>
                  <a:pt x="3744759" y="1257300"/>
                </a:lnTo>
                <a:lnTo>
                  <a:pt x="3738943" y="1244600"/>
                </a:lnTo>
                <a:lnTo>
                  <a:pt x="3745378" y="1257300"/>
                </a:lnTo>
                <a:close/>
              </a:path>
              <a:path w="4079240" h="1371600">
                <a:moveTo>
                  <a:pt x="3751745" y="1266786"/>
                </a:moveTo>
                <a:lnTo>
                  <a:pt x="3749597" y="1264949"/>
                </a:lnTo>
                <a:lnTo>
                  <a:pt x="3747999" y="1262700"/>
                </a:lnTo>
                <a:lnTo>
                  <a:pt x="3745378" y="1257300"/>
                </a:lnTo>
                <a:lnTo>
                  <a:pt x="3738943" y="1244600"/>
                </a:lnTo>
                <a:lnTo>
                  <a:pt x="3739933" y="1244600"/>
                </a:lnTo>
                <a:lnTo>
                  <a:pt x="3747819" y="1257300"/>
                </a:lnTo>
                <a:lnTo>
                  <a:pt x="3750109" y="1261085"/>
                </a:lnTo>
                <a:lnTo>
                  <a:pt x="3751745" y="1266786"/>
                </a:lnTo>
                <a:close/>
              </a:path>
              <a:path w="4079240" h="1371600">
                <a:moveTo>
                  <a:pt x="2832624" y="1257300"/>
                </a:moveTo>
                <a:lnTo>
                  <a:pt x="2820227" y="1257300"/>
                </a:lnTo>
                <a:lnTo>
                  <a:pt x="2846419" y="1250278"/>
                </a:lnTo>
                <a:lnTo>
                  <a:pt x="2845280" y="1251688"/>
                </a:lnTo>
                <a:lnTo>
                  <a:pt x="2832624" y="1257300"/>
                </a:lnTo>
                <a:close/>
              </a:path>
              <a:path w="4079240" h="1371600">
                <a:moveTo>
                  <a:pt x="2840747" y="1257300"/>
                </a:moveTo>
                <a:lnTo>
                  <a:pt x="2832624" y="1257300"/>
                </a:lnTo>
                <a:lnTo>
                  <a:pt x="2845280" y="1251688"/>
                </a:lnTo>
                <a:lnTo>
                  <a:pt x="2840747" y="1257300"/>
                </a:lnTo>
                <a:close/>
              </a:path>
              <a:path w="4079240" h="1371600">
                <a:moveTo>
                  <a:pt x="2761851" y="1270000"/>
                </a:moveTo>
                <a:lnTo>
                  <a:pt x="2727347" y="1270000"/>
                </a:lnTo>
                <a:lnTo>
                  <a:pt x="2717098" y="1257300"/>
                </a:lnTo>
                <a:lnTo>
                  <a:pt x="2736797" y="1257300"/>
                </a:lnTo>
                <a:lnTo>
                  <a:pt x="2761851" y="1270000"/>
                </a:lnTo>
                <a:close/>
              </a:path>
              <a:path w="4079240" h="1371600">
                <a:moveTo>
                  <a:pt x="3751958" y="1264142"/>
                </a:moveTo>
                <a:lnTo>
                  <a:pt x="3750109" y="1261085"/>
                </a:lnTo>
                <a:lnTo>
                  <a:pt x="3749023" y="1257300"/>
                </a:lnTo>
                <a:lnTo>
                  <a:pt x="3750373" y="1257300"/>
                </a:lnTo>
                <a:lnTo>
                  <a:pt x="3751471" y="1259847"/>
                </a:lnTo>
                <a:lnTo>
                  <a:pt x="3751958" y="1264142"/>
                </a:lnTo>
                <a:close/>
              </a:path>
              <a:path w="4079240" h="1371600">
                <a:moveTo>
                  <a:pt x="4073741" y="1282700"/>
                </a:moveTo>
                <a:lnTo>
                  <a:pt x="3761263" y="1282700"/>
                </a:lnTo>
                <a:lnTo>
                  <a:pt x="3756300" y="1271053"/>
                </a:lnTo>
                <a:lnTo>
                  <a:pt x="3756043" y="1270000"/>
                </a:lnTo>
                <a:lnTo>
                  <a:pt x="3755851" y="1270000"/>
                </a:lnTo>
                <a:lnTo>
                  <a:pt x="3751471" y="1259847"/>
                </a:lnTo>
                <a:lnTo>
                  <a:pt x="3751183" y="1257300"/>
                </a:lnTo>
                <a:lnTo>
                  <a:pt x="4077116" y="1257300"/>
                </a:lnTo>
                <a:lnTo>
                  <a:pt x="4075429" y="1270000"/>
                </a:lnTo>
                <a:lnTo>
                  <a:pt x="3756043" y="1270000"/>
                </a:lnTo>
                <a:lnTo>
                  <a:pt x="3756300" y="1271053"/>
                </a:lnTo>
                <a:lnTo>
                  <a:pt x="4075289" y="1271053"/>
                </a:lnTo>
                <a:lnTo>
                  <a:pt x="4073741" y="1282700"/>
                </a:lnTo>
                <a:close/>
              </a:path>
              <a:path w="4079240" h="1371600">
                <a:moveTo>
                  <a:pt x="3755851" y="1270000"/>
                </a:moveTo>
                <a:lnTo>
                  <a:pt x="3755503" y="1270000"/>
                </a:lnTo>
                <a:lnTo>
                  <a:pt x="3751958" y="1264142"/>
                </a:lnTo>
                <a:lnTo>
                  <a:pt x="3751471" y="1259847"/>
                </a:lnTo>
                <a:lnTo>
                  <a:pt x="3755851" y="1270000"/>
                </a:lnTo>
                <a:close/>
              </a:path>
              <a:path w="4079240" h="1371600">
                <a:moveTo>
                  <a:pt x="3752313" y="1267272"/>
                </a:moveTo>
                <a:lnTo>
                  <a:pt x="3751745" y="1266786"/>
                </a:lnTo>
                <a:lnTo>
                  <a:pt x="3750109" y="1261085"/>
                </a:lnTo>
                <a:lnTo>
                  <a:pt x="3751958" y="1264142"/>
                </a:lnTo>
                <a:lnTo>
                  <a:pt x="3752313" y="1267272"/>
                </a:lnTo>
                <a:close/>
              </a:path>
              <a:path w="4079240" h="1371600">
                <a:moveTo>
                  <a:pt x="3749597" y="1264949"/>
                </a:moveTo>
                <a:lnTo>
                  <a:pt x="3748732" y="1264209"/>
                </a:lnTo>
                <a:lnTo>
                  <a:pt x="3747999" y="1262700"/>
                </a:lnTo>
                <a:lnTo>
                  <a:pt x="3749597" y="1264949"/>
                </a:lnTo>
                <a:close/>
              </a:path>
              <a:path w="4079240" h="1371600">
                <a:moveTo>
                  <a:pt x="3755503" y="1270000"/>
                </a:moveTo>
                <a:lnTo>
                  <a:pt x="3752313" y="1267272"/>
                </a:lnTo>
                <a:lnTo>
                  <a:pt x="3751958" y="1264142"/>
                </a:lnTo>
                <a:lnTo>
                  <a:pt x="3755503" y="1270000"/>
                </a:lnTo>
                <a:close/>
              </a:path>
              <a:path w="4079240" h="1371600">
                <a:moveTo>
                  <a:pt x="3761983" y="1295400"/>
                </a:moveTo>
                <a:lnTo>
                  <a:pt x="3757168" y="1282700"/>
                </a:lnTo>
                <a:lnTo>
                  <a:pt x="3751417" y="1269740"/>
                </a:lnTo>
                <a:lnTo>
                  <a:pt x="3748732" y="1264209"/>
                </a:lnTo>
                <a:lnTo>
                  <a:pt x="3749597" y="1264949"/>
                </a:lnTo>
                <a:lnTo>
                  <a:pt x="3752317" y="1268777"/>
                </a:lnTo>
                <a:lnTo>
                  <a:pt x="3752593" y="1269740"/>
                </a:lnTo>
                <a:lnTo>
                  <a:pt x="3752623" y="1270000"/>
                </a:lnTo>
                <a:lnTo>
                  <a:pt x="3761194" y="1291866"/>
                </a:lnTo>
                <a:lnTo>
                  <a:pt x="3761983" y="1295400"/>
                </a:lnTo>
                <a:close/>
              </a:path>
              <a:path w="4079240" h="1371600">
                <a:moveTo>
                  <a:pt x="3752317" y="1268777"/>
                </a:moveTo>
                <a:lnTo>
                  <a:pt x="3749597" y="1264949"/>
                </a:lnTo>
                <a:lnTo>
                  <a:pt x="3751745" y="1266786"/>
                </a:lnTo>
                <a:lnTo>
                  <a:pt x="3752317" y="1268777"/>
                </a:lnTo>
                <a:close/>
              </a:path>
              <a:path w="4079240" h="1371600">
                <a:moveTo>
                  <a:pt x="3752516" y="1269057"/>
                </a:moveTo>
                <a:lnTo>
                  <a:pt x="3752317" y="1268777"/>
                </a:lnTo>
                <a:lnTo>
                  <a:pt x="3751745" y="1266786"/>
                </a:lnTo>
                <a:lnTo>
                  <a:pt x="3752313" y="1267272"/>
                </a:lnTo>
                <a:lnTo>
                  <a:pt x="3752516" y="1269057"/>
                </a:lnTo>
                <a:close/>
              </a:path>
              <a:path w="4079240" h="1371600">
                <a:moveTo>
                  <a:pt x="3757827" y="1277298"/>
                </a:moveTo>
                <a:lnTo>
                  <a:pt x="3753185" y="1270000"/>
                </a:lnTo>
                <a:lnTo>
                  <a:pt x="3752516" y="1269057"/>
                </a:lnTo>
                <a:lnTo>
                  <a:pt x="3752313" y="1267272"/>
                </a:lnTo>
                <a:lnTo>
                  <a:pt x="3755503" y="1270000"/>
                </a:lnTo>
                <a:lnTo>
                  <a:pt x="3755851" y="1270000"/>
                </a:lnTo>
                <a:lnTo>
                  <a:pt x="3756300" y="1271053"/>
                </a:lnTo>
                <a:lnTo>
                  <a:pt x="3757827" y="1277298"/>
                </a:lnTo>
                <a:close/>
              </a:path>
              <a:path w="4079240" h="1371600">
                <a:moveTo>
                  <a:pt x="3753185" y="1270000"/>
                </a:moveTo>
                <a:lnTo>
                  <a:pt x="3752668" y="1270000"/>
                </a:lnTo>
                <a:lnTo>
                  <a:pt x="3752593" y="1269740"/>
                </a:lnTo>
                <a:lnTo>
                  <a:pt x="3752516" y="1269057"/>
                </a:lnTo>
                <a:lnTo>
                  <a:pt x="3753185" y="1270000"/>
                </a:lnTo>
                <a:close/>
              </a:path>
              <a:path w="4079240" h="1371600">
                <a:moveTo>
                  <a:pt x="3761194" y="1291866"/>
                </a:moveTo>
                <a:lnTo>
                  <a:pt x="3752623" y="1270000"/>
                </a:lnTo>
                <a:lnTo>
                  <a:pt x="3752593" y="1269740"/>
                </a:lnTo>
                <a:lnTo>
                  <a:pt x="3752668" y="1270000"/>
                </a:lnTo>
                <a:lnTo>
                  <a:pt x="3753185" y="1270000"/>
                </a:lnTo>
                <a:lnTo>
                  <a:pt x="3757827" y="1277298"/>
                </a:lnTo>
                <a:lnTo>
                  <a:pt x="3759148" y="1282700"/>
                </a:lnTo>
                <a:lnTo>
                  <a:pt x="3761194" y="1291866"/>
                </a:lnTo>
                <a:close/>
              </a:path>
              <a:path w="4079240" h="1371600">
                <a:moveTo>
                  <a:pt x="3761263" y="1282700"/>
                </a:moveTo>
                <a:lnTo>
                  <a:pt x="3757827" y="1277298"/>
                </a:lnTo>
                <a:lnTo>
                  <a:pt x="3756300" y="1271053"/>
                </a:lnTo>
                <a:lnTo>
                  <a:pt x="3761263" y="1282700"/>
                </a:lnTo>
                <a:close/>
              </a:path>
              <a:path w="4079240" h="1371600">
                <a:moveTo>
                  <a:pt x="3425092" y="1282700"/>
                </a:moveTo>
                <a:lnTo>
                  <a:pt x="3417627" y="1282700"/>
                </a:lnTo>
                <a:lnTo>
                  <a:pt x="3432096" y="1273816"/>
                </a:lnTo>
                <a:lnTo>
                  <a:pt x="3425092" y="1282700"/>
                </a:lnTo>
                <a:close/>
              </a:path>
              <a:path w="4079240" h="1371600">
                <a:moveTo>
                  <a:pt x="4008417" y="1371600"/>
                </a:moveTo>
                <a:lnTo>
                  <a:pt x="3819197" y="1371600"/>
                </a:lnTo>
                <a:lnTo>
                  <a:pt x="3794641" y="1346200"/>
                </a:lnTo>
                <a:lnTo>
                  <a:pt x="3776112" y="1320800"/>
                </a:lnTo>
                <a:lnTo>
                  <a:pt x="3762579" y="1295400"/>
                </a:lnTo>
                <a:lnTo>
                  <a:pt x="3761194" y="1291866"/>
                </a:lnTo>
                <a:lnTo>
                  <a:pt x="3759148" y="1282700"/>
                </a:lnTo>
                <a:lnTo>
                  <a:pt x="3757827" y="1277298"/>
                </a:lnTo>
                <a:lnTo>
                  <a:pt x="3761263" y="1282700"/>
                </a:lnTo>
                <a:lnTo>
                  <a:pt x="4073741" y="1282700"/>
                </a:lnTo>
                <a:lnTo>
                  <a:pt x="4062739" y="1308100"/>
                </a:lnTo>
                <a:lnTo>
                  <a:pt x="4047821" y="1333500"/>
                </a:lnTo>
                <a:lnTo>
                  <a:pt x="4026491" y="1358900"/>
                </a:lnTo>
                <a:lnTo>
                  <a:pt x="4008417" y="1371600"/>
                </a:lnTo>
                <a:close/>
              </a:path>
              <a:path w="4079240" h="1371600">
                <a:moveTo>
                  <a:pt x="3399666" y="1291643"/>
                </a:moveTo>
                <a:lnTo>
                  <a:pt x="3406147" y="1282700"/>
                </a:lnTo>
                <a:lnTo>
                  <a:pt x="3414310" y="1282700"/>
                </a:lnTo>
                <a:lnTo>
                  <a:pt x="3399666" y="1291643"/>
                </a:lnTo>
                <a:close/>
              </a:path>
              <a:path w="4079240" h="1371600">
                <a:moveTo>
                  <a:pt x="3396944" y="1295400"/>
                </a:moveTo>
                <a:lnTo>
                  <a:pt x="3399666" y="1291643"/>
                </a:lnTo>
                <a:lnTo>
                  <a:pt x="3414310" y="1282700"/>
                </a:lnTo>
                <a:lnTo>
                  <a:pt x="3417627" y="1282700"/>
                </a:lnTo>
                <a:lnTo>
                  <a:pt x="3396944" y="129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4791" y="4006793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77" y="1035358"/>
                </a:moveTo>
                <a:lnTo>
                  <a:pt x="470568" y="1033236"/>
                </a:lnTo>
                <a:lnTo>
                  <a:pt x="424642" y="1026991"/>
                </a:lnTo>
                <a:lnTo>
                  <a:pt x="380081" y="1016808"/>
                </a:lnTo>
                <a:lnTo>
                  <a:pt x="337070" y="1002872"/>
                </a:lnTo>
                <a:lnTo>
                  <a:pt x="295790" y="985367"/>
                </a:lnTo>
                <a:lnTo>
                  <a:pt x="256425" y="964478"/>
                </a:lnTo>
                <a:lnTo>
                  <a:pt x="219158" y="940389"/>
                </a:lnTo>
                <a:lnTo>
                  <a:pt x="184172" y="913284"/>
                </a:lnTo>
                <a:lnTo>
                  <a:pt x="151649" y="883348"/>
                </a:lnTo>
                <a:lnTo>
                  <a:pt x="121773" y="850766"/>
                </a:lnTo>
                <a:lnTo>
                  <a:pt x="94726" y="815721"/>
                </a:lnTo>
                <a:lnTo>
                  <a:pt x="70693" y="778398"/>
                </a:lnTo>
                <a:lnTo>
                  <a:pt x="49854" y="738983"/>
                </a:lnTo>
                <a:lnTo>
                  <a:pt x="32394" y="697658"/>
                </a:lnTo>
                <a:lnTo>
                  <a:pt x="18496" y="654609"/>
                </a:lnTo>
                <a:lnTo>
                  <a:pt x="8342" y="610019"/>
                </a:lnTo>
                <a:lnTo>
                  <a:pt x="2116" y="564075"/>
                </a:lnTo>
                <a:lnTo>
                  <a:pt x="0" y="516959"/>
                </a:lnTo>
                <a:lnTo>
                  <a:pt x="2116" y="469963"/>
                </a:lnTo>
                <a:lnTo>
                  <a:pt x="8342" y="424137"/>
                </a:lnTo>
                <a:lnTo>
                  <a:pt x="18496" y="379666"/>
                </a:lnTo>
                <a:lnTo>
                  <a:pt x="32394" y="336732"/>
                </a:lnTo>
                <a:lnTo>
                  <a:pt x="49854" y="295520"/>
                </a:lnTo>
                <a:lnTo>
                  <a:pt x="70693" y="256212"/>
                </a:lnTo>
                <a:lnTo>
                  <a:pt x="94726" y="218994"/>
                </a:lnTo>
                <a:lnTo>
                  <a:pt x="121773" y="184049"/>
                </a:lnTo>
                <a:lnTo>
                  <a:pt x="151649" y="151559"/>
                </a:lnTo>
                <a:lnTo>
                  <a:pt x="184172" y="121710"/>
                </a:lnTo>
                <a:lnTo>
                  <a:pt x="219158" y="94684"/>
                </a:lnTo>
                <a:lnTo>
                  <a:pt x="256425" y="70666"/>
                </a:lnTo>
                <a:lnTo>
                  <a:pt x="295790" y="49839"/>
                </a:lnTo>
                <a:lnTo>
                  <a:pt x="337070" y="32387"/>
                </a:lnTo>
                <a:lnTo>
                  <a:pt x="380081" y="18493"/>
                </a:lnTo>
                <a:lnTo>
                  <a:pt x="424642" y="8341"/>
                </a:lnTo>
                <a:lnTo>
                  <a:pt x="470568" y="2116"/>
                </a:lnTo>
                <a:lnTo>
                  <a:pt x="517677" y="0"/>
                </a:lnTo>
                <a:lnTo>
                  <a:pt x="564679" y="2116"/>
                </a:lnTo>
                <a:lnTo>
                  <a:pt x="610523" y="8341"/>
                </a:lnTo>
                <a:lnTo>
                  <a:pt x="655023" y="18493"/>
                </a:lnTo>
                <a:lnTo>
                  <a:pt x="697994" y="32387"/>
                </a:lnTo>
                <a:lnTo>
                  <a:pt x="739251" y="49839"/>
                </a:lnTo>
                <a:lnTo>
                  <a:pt x="778609" y="70666"/>
                </a:lnTo>
                <a:lnTo>
                  <a:pt x="815883" y="94684"/>
                </a:lnTo>
                <a:lnTo>
                  <a:pt x="850887" y="121710"/>
                </a:lnTo>
                <a:lnTo>
                  <a:pt x="883436" y="151559"/>
                </a:lnTo>
                <a:lnTo>
                  <a:pt x="913345" y="184049"/>
                </a:lnTo>
                <a:lnTo>
                  <a:pt x="940428" y="218994"/>
                </a:lnTo>
                <a:lnTo>
                  <a:pt x="961777" y="251999"/>
                </a:lnTo>
                <a:lnTo>
                  <a:pt x="517677" y="251999"/>
                </a:lnTo>
                <a:lnTo>
                  <a:pt x="470096" y="256274"/>
                </a:lnTo>
                <a:lnTo>
                  <a:pt x="425294" y="268596"/>
                </a:lnTo>
                <a:lnTo>
                  <a:pt x="384024" y="288212"/>
                </a:lnTo>
                <a:lnTo>
                  <a:pt x="347039" y="314371"/>
                </a:lnTo>
                <a:lnTo>
                  <a:pt x="315090" y="346320"/>
                </a:lnTo>
                <a:lnTo>
                  <a:pt x="288932" y="383306"/>
                </a:lnTo>
                <a:lnTo>
                  <a:pt x="269315" y="424576"/>
                </a:lnTo>
                <a:lnTo>
                  <a:pt x="256993" y="469378"/>
                </a:lnTo>
                <a:lnTo>
                  <a:pt x="252718" y="516959"/>
                </a:lnTo>
                <a:lnTo>
                  <a:pt x="256993" y="564540"/>
                </a:lnTo>
                <a:lnTo>
                  <a:pt x="269315" y="609342"/>
                </a:lnTo>
                <a:lnTo>
                  <a:pt x="288932" y="650612"/>
                </a:lnTo>
                <a:lnTo>
                  <a:pt x="315090" y="687598"/>
                </a:lnTo>
                <a:lnTo>
                  <a:pt x="347039" y="719546"/>
                </a:lnTo>
                <a:lnTo>
                  <a:pt x="384024" y="745705"/>
                </a:lnTo>
                <a:lnTo>
                  <a:pt x="425294" y="765322"/>
                </a:lnTo>
                <a:lnTo>
                  <a:pt x="470096" y="777644"/>
                </a:lnTo>
                <a:lnTo>
                  <a:pt x="517677" y="781918"/>
                </a:lnTo>
                <a:lnTo>
                  <a:pt x="962231" y="781918"/>
                </a:lnTo>
                <a:lnTo>
                  <a:pt x="940428" y="815721"/>
                </a:lnTo>
                <a:lnTo>
                  <a:pt x="913345" y="850766"/>
                </a:lnTo>
                <a:lnTo>
                  <a:pt x="883436" y="883348"/>
                </a:lnTo>
                <a:lnTo>
                  <a:pt x="850887" y="913284"/>
                </a:lnTo>
                <a:lnTo>
                  <a:pt x="815883" y="940389"/>
                </a:lnTo>
                <a:lnTo>
                  <a:pt x="778609" y="964478"/>
                </a:lnTo>
                <a:lnTo>
                  <a:pt x="739251" y="985367"/>
                </a:lnTo>
                <a:lnTo>
                  <a:pt x="697994" y="1002872"/>
                </a:lnTo>
                <a:lnTo>
                  <a:pt x="655023" y="1016808"/>
                </a:lnTo>
                <a:lnTo>
                  <a:pt x="610523" y="1026991"/>
                </a:lnTo>
                <a:lnTo>
                  <a:pt x="564679" y="1033236"/>
                </a:lnTo>
                <a:lnTo>
                  <a:pt x="517677" y="1035358"/>
                </a:lnTo>
                <a:close/>
              </a:path>
              <a:path w="1035685" h="1035685">
                <a:moveTo>
                  <a:pt x="962231" y="781918"/>
                </a:moveTo>
                <a:lnTo>
                  <a:pt x="517677" y="781918"/>
                </a:lnTo>
                <a:lnTo>
                  <a:pt x="565069" y="777644"/>
                </a:lnTo>
                <a:lnTo>
                  <a:pt x="609770" y="765322"/>
                </a:lnTo>
                <a:lnTo>
                  <a:pt x="651010" y="745705"/>
                </a:lnTo>
                <a:lnTo>
                  <a:pt x="688019" y="719546"/>
                </a:lnTo>
                <a:lnTo>
                  <a:pt x="720027" y="687598"/>
                </a:lnTo>
                <a:lnTo>
                  <a:pt x="746263" y="650612"/>
                </a:lnTo>
                <a:lnTo>
                  <a:pt x="765957" y="609342"/>
                </a:lnTo>
                <a:lnTo>
                  <a:pt x="778338" y="564540"/>
                </a:lnTo>
                <a:lnTo>
                  <a:pt x="782636" y="516959"/>
                </a:lnTo>
                <a:lnTo>
                  <a:pt x="778338" y="469378"/>
                </a:lnTo>
                <a:lnTo>
                  <a:pt x="765957" y="424576"/>
                </a:lnTo>
                <a:lnTo>
                  <a:pt x="746263" y="383306"/>
                </a:lnTo>
                <a:lnTo>
                  <a:pt x="720027" y="346320"/>
                </a:lnTo>
                <a:lnTo>
                  <a:pt x="688019" y="314371"/>
                </a:lnTo>
                <a:lnTo>
                  <a:pt x="651010" y="288212"/>
                </a:lnTo>
                <a:lnTo>
                  <a:pt x="609770" y="268596"/>
                </a:lnTo>
                <a:lnTo>
                  <a:pt x="565069" y="256274"/>
                </a:lnTo>
                <a:lnTo>
                  <a:pt x="517677" y="251999"/>
                </a:lnTo>
                <a:lnTo>
                  <a:pt x="961777" y="251999"/>
                </a:lnTo>
                <a:lnTo>
                  <a:pt x="985380" y="295520"/>
                </a:lnTo>
                <a:lnTo>
                  <a:pt x="1002877" y="336732"/>
                </a:lnTo>
                <a:lnTo>
                  <a:pt x="1016808" y="379666"/>
                </a:lnTo>
                <a:lnTo>
                  <a:pt x="1026988" y="424137"/>
                </a:lnTo>
                <a:lnTo>
                  <a:pt x="1033232" y="469963"/>
                </a:lnTo>
                <a:lnTo>
                  <a:pt x="1035355" y="516959"/>
                </a:lnTo>
                <a:lnTo>
                  <a:pt x="1033232" y="564075"/>
                </a:lnTo>
                <a:lnTo>
                  <a:pt x="1026988" y="610019"/>
                </a:lnTo>
                <a:lnTo>
                  <a:pt x="1016808" y="654609"/>
                </a:lnTo>
                <a:lnTo>
                  <a:pt x="1002877" y="697658"/>
                </a:lnTo>
                <a:lnTo>
                  <a:pt x="985380" y="738983"/>
                </a:lnTo>
                <a:lnTo>
                  <a:pt x="964502" y="778398"/>
                </a:lnTo>
                <a:lnTo>
                  <a:pt x="962231" y="781918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21992" y="1478691"/>
            <a:ext cx="8204834" cy="7673340"/>
            <a:chOff x="521992" y="1478691"/>
            <a:chExt cx="8204834" cy="7673340"/>
          </a:xfrm>
        </p:grpSpPr>
        <p:sp>
          <p:nvSpPr>
            <p:cNvPr id="9" name="object 9"/>
            <p:cNvSpPr/>
            <p:nvPr/>
          </p:nvSpPr>
          <p:spPr>
            <a:xfrm>
              <a:off x="521992" y="7320948"/>
              <a:ext cx="2435225" cy="1831339"/>
            </a:xfrm>
            <a:custGeom>
              <a:avLst/>
              <a:gdLst/>
              <a:ahLst/>
              <a:cxnLst/>
              <a:rect l="l" t="t" r="r" b="b"/>
              <a:pathLst>
                <a:path w="2435225" h="1831340">
                  <a:moveTo>
                    <a:pt x="2435028" y="1830957"/>
                  </a:moveTo>
                  <a:lnTo>
                    <a:pt x="2025350" y="1540797"/>
                  </a:lnTo>
                  <a:lnTo>
                    <a:pt x="1986666" y="1564633"/>
                  </a:lnTo>
                  <a:lnTo>
                    <a:pt x="1946625" y="1587324"/>
                  </a:lnTo>
                  <a:lnTo>
                    <a:pt x="1905278" y="1608831"/>
                  </a:lnTo>
                  <a:lnTo>
                    <a:pt x="1862673" y="1629116"/>
                  </a:lnTo>
                  <a:lnTo>
                    <a:pt x="1818860" y="1648141"/>
                  </a:lnTo>
                  <a:lnTo>
                    <a:pt x="1773888" y="1665865"/>
                  </a:lnTo>
                  <a:lnTo>
                    <a:pt x="1727807" y="1682252"/>
                  </a:lnTo>
                  <a:lnTo>
                    <a:pt x="1680665" y="1697261"/>
                  </a:lnTo>
                  <a:lnTo>
                    <a:pt x="1632512" y="1710855"/>
                  </a:lnTo>
                  <a:lnTo>
                    <a:pt x="1583397" y="1722994"/>
                  </a:lnTo>
                  <a:lnTo>
                    <a:pt x="1533369" y="1733640"/>
                  </a:lnTo>
                  <a:lnTo>
                    <a:pt x="1482478" y="1742755"/>
                  </a:lnTo>
                  <a:lnTo>
                    <a:pt x="1430773" y="1750299"/>
                  </a:lnTo>
                  <a:lnTo>
                    <a:pt x="1378303" y="1756234"/>
                  </a:lnTo>
                  <a:lnTo>
                    <a:pt x="1325116" y="1760521"/>
                  </a:lnTo>
                  <a:lnTo>
                    <a:pt x="1271264" y="1763122"/>
                  </a:lnTo>
                  <a:lnTo>
                    <a:pt x="1216794" y="1763997"/>
                  </a:lnTo>
                  <a:lnTo>
                    <a:pt x="1161117" y="1763089"/>
                  </a:lnTo>
                  <a:lnTo>
                    <a:pt x="1106080" y="1760389"/>
                  </a:lnTo>
                  <a:lnTo>
                    <a:pt x="1051737" y="1755938"/>
                  </a:lnTo>
                  <a:lnTo>
                    <a:pt x="998142" y="1749774"/>
                  </a:lnTo>
                  <a:lnTo>
                    <a:pt x="945349" y="1741936"/>
                  </a:lnTo>
                  <a:lnTo>
                    <a:pt x="893412" y="1732464"/>
                  </a:lnTo>
                  <a:lnTo>
                    <a:pt x="842384" y="1721396"/>
                  </a:lnTo>
                  <a:lnTo>
                    <a:pt x="792320" y="1708771"/>
                  </a:lnTo>
                  <a:lnTo>
                    <a:pt x="743272" y="1694630"/>
                  </a:lnTo>
                  <a:lnTo>
                    <a:pt x="695296" y="1679010"/>
                  </a:lnTo>
                  <a:lnTo>
                    <a:pt x="648444" y="1661950"/>
                  </a:lnTo>
                  <a:lnTo>
                    <a:pt x="602770" y="1643491"/>
                  </a:lnTo>
                  <a:lnTo>
                    <a:pt x="558329" y="1623670"/>
                  </a:lnTo>
                  <a:lnTo>
                    <a:pt x="515173" y="1602527"/>
                  </a:lnTo>
                  <a:lnTo>
                    <a:pt x="473358" y="1580101"/>
                  </a:lnTo>
                  <a:lnTo>
                    <a:pt x="432936" y="1556432"/>
                  </a:lnTo>
                  <a:lnTo>
                    <a:pt x="393961" y="1531558"/>
                  </a:lnTo>
                  <a:lnTo>
                    <a:pt x="356488" y="1505517"/>
                  </a:lnTo>
                  <a:lnTo>
                    <a:pt x="320570" y="1478351"/>
                  </a:lnTo>
                  <a:lnTo>
                    <a:pt x="286260" y="1450096"/>
                  </a:lnTo>
                  <a:lnTo>
                    <a:pt x="253613" y="1420793"/>
                  </a:lnTo>
                  <a:lnTo>
                    <a:pt x="222682" y="1390481"/>
                  </a:lnTo>
                  <a:lnTo>
                    <a:pt x="193522" y="1359198"/>
                  </a:lnTo>
                  <a:lnTo>
                    <a:pt x="166185" y="1326984"/>
                  </a:lnTo>
                  <a:lnTo>
                    <a:pt x="140727" y="1293878"/>
                  </a:lnTo>
                  <a:lnTo>
                    <a:pt x="117200" y="1259919"/>
                  </a:lnTo>
                  <a:lnTo>
                    <a:pt x="95658" y="1225145"/>
                  </a:lnTo>
                  <a:lnTo>
                    <a:pt x="76155" y="1189597"/>
                  </a:lnTo>
                  <a:lnTo>
                    <a:pt x="58746" y="1153313"/>
                  </a:lnTo>
                  <a:lnTo>
                    <a:pt x="43483" y="1116331"/>
                  </a:lnTo>
                  <a:lnTo>
                    <a:pt x="30420" y="1078692"/>
                  </a:lnTo>
                  <a:lnTo>
                    <a:pt x="19612" y="1040435"/>
                  </a:lnTo>
                  <a:lnTo>
                    <a:pt x="11112" y="1001597"/>
                  </a:lnTo>
                  <a:lnTo>
                    <a:pt x="4974" y="962219"/>
                  </a:lnTo>
                  <a:lnTo>
                    <a:pt x="1252" y="922340"/>
                  </a:lnTo>
                  <a:lnTo>
                    <a:pt x="0" y="881998"/>
                  </a:lnTo>
                  <a:lnTo>
                    <a:pt x="1252" y="841600"/>
                  </a:lnTo>
                  <a:lnTo>
                    <a:pt x="4974" y="801670"/>
                  </a:lnTo>
                  <a:lnTo>
                    <a:pt x="11112" y="762248"/>
                  </a:lnTo>
                  <a:lnTo>
                    <a:pt x="19612" y="723372"/>
                  </a:lnTo>
                  <a:lnTo>
                    <a:pt x="30420" y="685082"/>
                  </a:lnTo>
                  <a:lnTo>
                    <a:pt x="43483" y="647415"/>
                  </a:lnTo>
                  <a:lnTo>
                    <a:pt x="58746" y="610412"/>
                  </a:lnTo>
                  <a:lnTo>
                    <a:pt x="76155" y="574109"/>
                  </a:lnTo>
                  <a:lnTo>
                    <a:pt x="95658" y="538548"/>
                  </a:lnTo>
                  <a:lnTo>
                    <a:pt x="117200" y="503765"/>
                  </a:lnTo>
                  <a:lnTo>
                    <a:pt x="140727" y="469800"/>
                  </a:lnTo>
                  <a:lnTo>
                    <a:pt x="166185" y="436692"/>
                  </a:lnTo>
                  <a:lnTo>
                    <a:pt x="193522" y="404480"/>
                  </a:lnTo>
                  <a:lnTo>
                    <a:pt x="222682" y="373202"/>
                  </a:lnTo>
                  <a:lnTo>
                    <a:pt x="253613" y="342897"/>
                  </a:lnTo>
                  <a:lnTo>
                    <a:pt x="286260" y="313604"/>
                  </a:lnTo>
                  <a:lnTo>
                    <a:pt x="320570" y="285362"/>
                  </a:lnTo>
                  <a:lnTo>
                    <a:pt x="356488" y="258209"/>
                  </a:lnTo>
                  <a:lnTo>
                    <a:pt x="393961" y="232185"/>
                  </a:lnTo>
                  <a:lnTo>
                    <a:pt x="432936" y="207328"/>
                  </a:lnTo>
                  <a:lnTo>
                    <a:pt x="473358" y="183676"/>
                  </a:lnTo>
                  <a:lnTo>
                    <a:pt x="515173" y="161270"/>
                  </a:lnTo>
                  <a:lnTo>
                    <a:pt x="558329" y="140147"/>
                  </a:lnTo>
                  <a:lnTo>
                    <a:pt x="602770" y="120346"/>
                  </a:lnTo>
                  <a:lnTo>
                    <a:pt x="648444" y="101906"/>
                  </a:lnTo>
                  <a:lnTo>
                    <a:pt x="695296" y="84867"/>
                  </a:lnTo>
                  <a:lnTo>
                    <a:pt x="743272" y="69266"/>
                  </a:lnTo>
                  <a:lnTo>
                    <a:pt x="792320" y="55142"/>
                  </a:lnTo>
                  <a:lnTo>
                    <a:pt x="842384" y="42535"/>
                  </a:lnTo>
                  <a:lnTo>
                    <a:pt x="893412" y="31483"/>
                  </a:lnTo>
                  <a:lnTo>
                    <a:pt x="945349" y="22025"/>
                  </a:lnTo>
                  <a:lnTo>
                    <a:pt x="998142" y="14199"/>
                  </a:lnTo>
                  <a:lnTo>
                    <a:pt x="1051737" y="8045"/>
                  </a:lnTo>
                  <a:lnTo>
                    <a:pt x="1106080" y="3601"/>
                  </a:lnTo>
                  <a:lnTo>
                    <a:pt x="1161117" y="906"/>
                  </a:lnTo>
                  <a:lnTo>
                    <a:pt x="1216794" y="0"/>
                  </a:lnTo>
                  <a:lnTo>
                    <a:pt x="1272531" y="906"/>
                  </a:lnTo>
                  <a:lnTo>
                    <a:pt x="1327628" y="3601"/>
                  </a:lnTo>
                  <a:lnTo>
                    <a:pt x="1382031" y="8045"/>
                  </a:lnTo>
                  <a:lnTo>
                    <a:pt x="1435685" y="14199"/>
                  </a:lnTo>
                  <a:lnTo>
                    <a:pt x="1488537" y="22025"/>
                  </a:lnTo>
                  <a:lnTo>
                    <a:pt x="1540533" y="31483"/>
                  </a:lnTo>
                  <a:lnTo>
                    <a:pt x="1591618" y="42535"/>
                  </a:lnTo>
                  <a:lnTo>
                    <a:pt x="1641740" y="55142"/>
                  </a:lnTo>
                  <a:lnTo>
                    <a:pt x="1690844" y="69266"/>
                  </a:lnTo>
                  <a:lnTo>
                    <a:pt x="1738877" y="84867"/>
                  </a:lnTo>
                  <a:lnTo>
                    <a:pt x="1785784" y="101906"/>
                  </a:lnTo>
                  <a:lnTo>
                    <a:pt x="1831511" y="120346"/>
                  </a:lnTo>
                  <a:lnTo>
                    <a:pt x="1876005" y="140147"/>
                  </a:lnTo>
                  <a:lnTo>
                    <a:pt x="1919212" y="161270"/>
                  </a:lnTo>
                  <a:lnTo>
                    <a:pt x="1961078" y="183676"/>
                  </a:lnTo>
                  <a:lnTo>
                    <a:pt x="2001549" y="207328"/>
                  </a:lnTo>
                  <a:lnTo>
                    <a:pt x="2040571" y="232185"/>
                  </a:lnTo>
                  <a:lnTo>
                    <a:pt x="2078090" y="258209"/>
                  </a:lnTo>
                  <a:lnTo>
                    <a:pt x="2114053" y="285362"/>
                  </a:lnTo>
                  <a:lnTo>
                    <a:pt x="2148405" y="313604"/>
                  </a:lnTo>
                  <a:lnTo>
                    <a:pt x="2181092" y="342897"/>
                  </a:lnTo>
                  <a:lnTo>
                    <a:pt x="2212061" y="373202"/>
                  </a:lnTo>
                  <a:lnTo>
                    <a:pt x="2241258" y="404480"/>
                  </a:lnTo>
                  <a:lnTo>
                    <a:pt x="2268629" y="436692"/>
                  </a:lnTo>
                  <a:lnTo>
                    <a:pt x="2294120" y="469800"/>
                  </a:lnTo>
                  <a:lnTo>
                    <a:pt x="2317677" y="503765"/>
                  </a:lnTo>
                  <a:lnTo>
                    <a:pt x="2339246" y="538548"/>
                  </a:lnTo>
                  <a:lnTo>
                    <a:pt x="2358774" y="574109"/>
                  </a:lnTo>
                  <a:lnTo>
                    <a:pt x="2376206" y="610412"/>
                  </a:lnTo>
                  <a:lnTo>
                    <a:pt x="2391489" y="647415"/>
                  </a:lnTo>
                  <a:lnTo>
                    <a:pt x="2404568" y="685082"/>
                  </a:lnTo>
                  <a:lnTo>
                    <a:pt x="2415390" y="723372"/>
                  </a:lnTo>
                  <a:lnTo>
                    <a:pt x="2423901" y="762248"/>
                  </a:lnTo>
                  <a:lnTo>
                    <a:pt x="2430047" y="801670"/>
                  </a:lnTo>
                  <a:lnTo>
                    <a:pt x="2433774" y="841600"/>
                  </a:lnTo>
                  <a:lnTo>
                    <a:pt x="2435028" y="881998"/>
                  </a:lnTo>
                  <a:lnTo>
                    <a:pt x="2432974" y="933303"/>
                  </a:lnTo>
                  <a:lnTo>
                    <a:pt x="2426890" y="983904"/>
                  </a:lnTo>
                  <a:lnTo>
                    <a:pt x="2416891" y="1033701"/>
                  </a:lnTo>
                  <a:lnTo>
                    <a:pt x="2403095" y="1082596"/>
                  </a:lnTo>
                  <a:lnTo>
                    <a:pt x="2385619" y="1130488"/>
                  </a:lnTo>
                  <a:lnTo>
                    <a:pt x="2364578" y="1177279"/>
                  </a:lnTo>
                  <a:lnTo>
                    <a:pt x="2340090" y="1222868"/>
                  </a:lnTo>
                  <a:lnTo>
                    <a:pt x="2312272" y="1267157"/>
                  </a:lnTo>
                  <a:lnTo>
                    <a:pt x="2281239" y="1310047"/>
                  </a:lnTo>
                  <a:lnTo>
                    <a:pt x="2247109" y="1351438"/>
                  </a:lnTo>
                  <a:lnTo>
                    <a:pt x="2435028" y="1830957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026" y="1478691"/>
              <a:ext cx="7353299" cy="73405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74150" y="3092450"/>
            <a:ext cx="8522590" cy="155427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330" dirty="0"/>
              <a:t>Personalized</a:t>
            </a:r>
            <a:r>
              <a:rPr b="1" spc="220" dirty="0"/>
              <a:t> </a:t>
            </a:r>
            <a:r>
              <a:rPr b="1" spc="380" dirty="0"/>
              <a:t>Learning</a:t>
            </a:r>
            <a:r>
              <a:rPr b="1" spc="225" dirty="0"/>
              <a:t> </a:t>
            </a:r>
            <a:r>
              <a:rPr b="1" spc="390" dirty="0"/>
              <a:t>Journeys</a:t>
            </a:r>
            <a:endParaRPr b="1" dirty="0"/>
          </a:p>
        </p:txBody>
      </p:sp>
      <p:sp>
        <p:nvSpPr>
          <p:cNvPr id="16" name="object 16"/>
          <p:cNvSpPr txBox="1"/>
          <p:nvPr/>
        </p:nvSpPr>
        <p:spPr>
          <a:xfrm>
            <a:off x="9027836" y="4981561"/>
            <a:ext cx="7310120" cy="27590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550" dirty="0">
                <a:latin typeface="Trebuchet MS"/>
                <a:cs typeface="Trebuchet MS"/>
              </a:rPr>
              <a:t>One</a:t>
            </a:r>
            <a:r>
              <a:rPr sz="2550" spc="-125" dirty="0">
                <a:latin typeface="Trebuchet MS"/>
                <a:cs typeface="Trebuchet MS"/>
              </a:rPr>
              <a:t> </a:t>
            </a:r>
            <a:r>
              <a:rPr sz="2550" spc="-20" dirty="0">
                <a:latin typeface="Trebuchet MS"/>
                <a:cs typeface="Trebuchet MS"/>
              </a:rPr>
              <a:t>of</a:t>
            </a:r>
            <a:r>
              <a:rPr sz="2550" spc="-125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the</a:t>
            </a:r>
            <a:r>
              <a:rPr sz="2550" spc="-125" dirty="0">
                <a:latin typeface="Trebuchet MS"/>
                <a:cs typeface="Trebuchet MS"/>
              </a:rPr>
              <a:t> </a:t>
            </a:r>
            <a:r>
              <a:rPr sz="2550" spc="135" dirty="0">
                <a:latin typeface="Trebuchet MS"/>
                <a:cs typeface="Trebuchet MS"/>
              </a:rPr>
              <a:t>most</a:t>
            </a:r>
            <a:r>
              <a:rPr sz="2550" spc="-120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exciting</a:t>
            </a:r>
            <a:r>
              <a:rPr sz="2550" spc="-125" dirty="0">
                <a:latin typeface="Trebuchet MS"/>
                <a:cs typeface="Trebuchet MS"/>
              </a:rPr>
              <a:t> </a:t>
            </a:r>
            <a:r>
              <a:rPr sz="2550" spc="90" dirty="0">
                <a:latin typeface="Trebuchet MS"/>
                <a:cs typeface="Trebuchet MS"/>
              </a:rPr>
              <a:t>aspects</a:t>
            </a:r>
            <a:r>
              <a:rPr sz="2550" spc="-125" dirty="0">
                <a:latin typeface="Trebuchet MS"/>
                <a:cs typeface="Trebuchet MS"/>
              </a:rPr>
              <a:t> </a:t>
            </a:r>
            <a:r>
              <a:rPr sz="2550" spc="-20" dirty="0">
                <a:latin typeface="Trebuchet MS"/>
                <a:cs typeface="Trebuchet MS"/>
              </a:rPr>
              <a:t>of</a:t>
            </a:r>
            <a:r>
              <a:rPr sz="2550" spc="-120" dirty="0">
                <a:latin typeface="Trebuchet MS"/>
                <a:cs typeface="Trebuchet MS"/>
              </a:rPr>
              <a:t> </a:t>
            </a:r>
            <a:r>
              <a:rPr lang="en-IN" sz="2550" dirty="0">
                <a:latin typeface="Trebuchet MS"/>
                <a:cs typeface="Trebuchet MS"/>
              </a:rPr>
              <a:t>Downhill</a:t>
            </a:r>
            <a:r>
              <a:rPr sz="2550" spc="-120" dirty="0">
                <a:latin typeface="Trebuchet MS"/>
                <a:cs typeface="Trebuchet MS"/>
              </a:rPr>
              <a:t> </a:t>
            </a:r>
            <a:r>
              <a:rPr sz="2550" spc="165" dirty="0">
                <a:latin typeface="Trebuchet MS"/>
                <a:cs typeface="Trebuchet MS"/>
              </a:rPr>
              <a:t>is</a:t>
            </a:r>
            <a:r>
              <a:rPr sz="2550" spc="-125" dirty="0">
                <a:latin typeface="Trebuchet MS"/>
                <a:cs typeface="Trebuchet MS"/>
              </a:rPr>
              <a:t> </a:t>
            </a:r>
            <a:r>
              <a:rPr sz="2550" spc="65" dirty="0">
                <a:latin typeface="Trebuchet MS"/>
                <a:cs typeface="Trebuchet MS"/>
              </a:rPr>
              <a:t>its </a:t>
            </a:r>
            <a:r>
              <a:rPr sz="2550" dirty="0">
                <a:latin typeface="Trebuchet MS"/>
                <a:cs typeface="Trebuchet MS"/>
              </a:rPr>
              <a:t>ability</a:t>
            </a:r>
            <a:r>
              <a:rPr sz="2550" spc="-20" dirty="0">
                <a:latin typeface="Trebuchet MS"/>
                <a:cs typeface="Trebuchet MS"/>
              </a:rPr>
              <a:t> </a:t>
            </a:r>
            <a:r>
              <a:rPr sz="2550" spc="-10" dirty="0">
                <a:latin typeface="Trebuchet MS"/>
                <a:cs typeface="Trebuchet MS"/>
              </a:rPr>
              <a:t>to</a:t>
            </a:r>
            <a:r>
              <a:rPr sz="2550" spc="-20" dirty="0">
                <a:latin typeface="Trebuchet MS"/>
                <a:cs typeface="Trebuchet MS"/>
              </a:rPr>
              <a:t> </a:t>
            </a:r>
            <a:r>
              <a:rPr sz="2550" spc="-60" dirty="0">
                <a:latin typeface="Trebuchet MS"/>
                <a:cs typeface="Trebuchet MS"/>
              </a:rPr>
              <a:t>offer</a:t>
            </a:r>
            <a:r>
              <a:rPr sz="2550" spc="-15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personalized</a:t>
            </a:r>
            <a:r>
              <a:rPr sz="2550" spc="-20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learning</a:t>
            </a:r>
            <a:r>
              <a:rPr sz="2550" spc="-20" dirty="0">
                <a:latin typeface="Trebuchet MS"/>
                <a:cs typeface="Trebuchet MS"/>
              </a:rPr>
              <a:t> </a:t>
            </a:r>
            <a:r>
              <a:rPr sz="2550" spc="-10" dirty="0">
                <a:latin typeface="Trebuchet MS"/>
                <a:cs typeface="Trebuchet MS"/>
              </a:rPr>
              <a:t>experiences. </a:t>
            </a:r>
            <a:r>
              <a:rPr sz="2550" dirty="0">
                <a:latin typeface="Trebuchet MS"/>
                <a:cs typeface="Trebuchet MS"/>
              </a:rPr>
              <a:t>By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leveraging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data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90" dirty="0">
                <a:latin typeface="Trebuchet MS"/>
                <a:cs typeface="Trebuchet MS"/>
              </a:rPr>
              <a:t>and</a:t>
            </a:r>
            <a:r>
              <a:rPr sz="2550" spc="-65" dirty="0">
                <a:latin typeface="Trebuchet MS"/>
                <a:cs typeface="Trebuchet MS"/>
              </a:rPr>
              <a:t> </a:t>
            </a:r>
            <a:r>
              <a:rPr sz="2550" spc="-155" dirty="0">
                <a:latin typeface="Trebuchet MS"/>
                <a:cs typeface="Trebuchet MS"/>
              </a:rPr>
              <a:t>AI,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50" dirty="0">
                <a:latin typeface="Trebuchet MS"/>
                <a:cs typeface="Trebuchet MS"/>
              </a:rPr>
              <a:t>platforms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80" dirty="0">
                <a:latin typeface="Trebuchet MS"/>
                <a:cs typeface="Trebuchet MS"/>
              </a:rPr>
              <a:t>can</a:t>
            </a:r>
            <a:r>
              <a:rPr sz="2550" spc="-65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adapt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25" dirty="0">
                <a:latin typeface="Trebuchet MS"/>
                <a:cs typeface="Trebuchet MS"/>
              </a:rPr>
              <a:t>to </a:t>
            </a:r>
            <a:r>
              <a:rPr sz="2550" spc="55" dirty="0">
                <a:latin typeface="Trebuchet MS"/>
                <a:cs typeface="Trebuchet MS"/>
              </a:rPr>
              <a:t>individual</a:t>
            </a:r>
            <a:r>
              <a:rPr sz="2550" spc="-140" dirty="0">
                <a:latin typeface="Trebuchet MS"/>
                <a:cs typeface="Trebuchet MS"/>
              </a:rPr>
              <a:t> </a:t>
            </a:r>
            <a:r>
              <a:rPr sz="2550" spc="-10" dirty="0">
                <a:latin typeface="Trebuchet MS"/>
                <a:cs typeface="Trebuchet MS"/>
              </a:rPr>
              <a:t>needs,</a:t>
            </a:r>
            <a:r>
              <a:rPr sz="2550" spc="-140" dirty="0">
                <a:latin typeface="Trebuchet MS"/>
                <a:cs typeface="Trebuchet MS"/>
              </a:rPr>
              <a:t> </a:t>
            </a:r>
            <a:r>
              <a:rPr sz="2550" spc="90" dirty="0">
                <a:latin typeface="Trebuchet MS"/>
                <a:cs typeface="Trebuchet MS"/>
              </a:rPr>
              <a:t>ensuring</a:t>
            </a:r>
            <a:r>
              <a:rPr sz="2550" spc="-135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that</a:t>
            </a:r>
            <a:r>
              <a:rPr sz="2550" spc="-140" dirty="0">
                <a:latin typeface="Trebuchet MS"/>
                <a:cs typeface="Trebuchet MS"/>
              </a:rPr>
              <a:t> </a:t>
            </a:r>
            <a:r>
              <a:rPr sz="2550" spc="-60" dirty="0">
                <a:latin typeface="Trebuchet MS"/>
                <a:cs typeface="Trebuchet MS"/>
              </a:rPr>
              <a:t>every</a:t>
            </a:r>
            <a:r>
              <a:rPr sz="2550" spc="-140" dirty="0">
                <a:latin typeface="Trebuchet MS"/>
                <a:cs typeface="Trebuchet MS"/>
              </a:rPr>
              <a:t> </a:t>
            </a:r>
            <a:r>
              <a:rPr sz="2550" spc="-10" dirty="0">
                <a:latin typeface="Trebuchet MS"/>
                <a:cs typeface="Trebuchet MS"/>
              </a:rPr>
              <a:t>learner </a:t>
            </a:r>
            <a:r>
              <a:rPr sz="2550" spc="80" dirty="0">
                <a:latin typeface="Trebuchet MS"/>
                <a:cs typeface="Trebuchet MS"/>
              </a:rPr>
              <a:t>progresses</a:t>
            </a:r>
            <a:r>
              <a:rPr sz="2550" spc="-130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at</a:t>
            </a:r>
            <a:r>
              <a:rPr sz="2550" spc="-125" dirty="0">
                <a:latin typeface="Trebuchet MS"/>
                <a:cs typeface="Trebuchet MS"/>
              </a:rPr>
              <a:t> </a:t>
            </a:r>
            <a:r>
              <a:rPr sz="2550" spc="-10" dirty="0">
                <a:latin typeface="Trebuchet MS"/>
                <a:cs typeface="Trebuchet MS"/>
              </a:rPr>
              <a:t>their</a:t>
            </a:r>
            <a:r>
              <a:rPr sz="2550" spc="-130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own</a:t>
            </a:r>
            <a:r>
              <a:rPr sz="2550" spc="-125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pace</a:t>
            </a:r>
            <a:r>
              <a:rPr sz="2550" spc="-130" dirty="0">
                <a:latin typeface="Trebuchet MS"/>
                <a:cs typeface="Trebuchet MS"/>
              </a:rPr>
              <a:t> </a:t>
            </a:r>
            <a:r>
              <a:rPr sz="2550" spc="90" dirty="0">
                <a:latin typeface="Trebuchet MS"/>
                <a:cs typeface="Trebuchet MS"/>
              </a:rPr>
              <a:t>and</a:t>
            </a:r>
            <a:r>
              <a:rPr sz="2550" spc="-125" dirty="0">
                <a:latin typeface="Trebuchet MS"/>
                <a:cs typeface="Trebuchet MS"/>
              </a:rPr>
              <a:t> </a:t>
            </a:r>
            <a:r>
              <a:rPr sz="2550" spc="-65" dirty="0">
                <a:latin typeface="Trebuchet MS"/>
                <a:cs typeface="Trebuchet MS"/>
              </a:rPr>
              <a:t>style,</a:t>
            </a:r>
            <a:r>
              <a:rPr sz="2550" spc="-130" dirty="0">
                <a:latin typeface="Trebuchet MS"/>
                <a:cs typeface="Trebuchet MS"/>
              </a:rPr>
              <a:t> </a:t>
            </a:r>
            <a:r>
              <a:rPr sz="2550" spc="120" dirty="0">
                <a:latin typeface="Trebuchet MS"/>
                <a:cs typeface="Trebuchet MS"/>
              </a:rPr>
              <a:t>making </a:t>
            </a:r>
            <a:r>
              <a:rPr sz="2550" dirty="0">
                <a:latin typeface="Trebuchet MS"/>
                <a:cs typeface="Trebuchet MS"/>
              </a:rPr>
              <a:t>education</a:t>
            </a:r>
            <a:r>
              <a:rPr sz="2550" spc="-40" dirty="0">
                <a:latin typeface="Trebuchet MS"/>
                <a:cs typeface="Trebuchet MS"/>
              </a:rPr>
              <a:t> </a:t>
            </a:r>
            <a:r>
              <a:rPr sz="2550" dirty="0">
                <a:latin typeface="Trebuchet MS"/>
                <a:cs typeface="Trebuchet MS"/>
              </a:rPr>
              <a:t>more</a:t>
            </a:r>
            <a:r>
              <a:rPr sz="2550" spc="-35" dirty="0">
                <a:latin typeface="Trebuchet MS"/>
                <a:cs typeface="Trebuchet MS"/>
              </a:rPr>
              <a:t> </a:t>
            </a:r>
            <a:r>
              <a:rPr sz="2550" spc="65" dirty="0">
                <a:latin typeface="Trebuchet MS"/>
                <a:cs typeface="Trebuchet MS"/>
              </a:rPr>
              <a:t>accessible</a:t>
            </a:r>
            <a:r>
              <a:rPr sz="2550" spc="-35" dirty="0">
                <a:latin typeface="Trebuchet MS"/>
                <a:cs typeface="Trebuchet MS"/>
              </a:rPr>
              <a:t> </a:t>
            </a:r>
            <a:r>
              <a:rPr sz="2550" spc="70" dirty="0">
                <a:latin typeface="Trebuchet MS"/>
                <a:cs typeface="Trebuchet MS"/>
              </a:rPr>
              <a:t>than</a:t>
            </a:r>
            <a:r>
              <a:rPr sz="2550" spc="-40" dirty="0">
                <a:latin typeface="Trebuchet MS"/>
                <a:cs typeface="Trebuchet MS"/>
              </a:rPr>
              <a:t> </a:t>
            </a:r>
            <a:r>
              <a:rPr sz="2550" spc="-10" dirty="0">
                <a:latin typeface="Trebuchet MS"/>
                <a:cs typeface="Trebuchet MS"/>
              </a:rPr>
              <a:t>ever.</a:t>
            </a:r>
            <a:endParaRPr sz="255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36837"/>
            <a:ext cx="2274570" cy="1943100"/>
          </a:xfrm>
          <a:custGeom>
            <a:avLst/>
            <a:gdLst/>
            <a:ahLst/>
            <a:cxnLst/>
            <a:rect l="l" t="t" r="r" b="b"/>
            <a:pathLst>
              <a:path w="2274570" h="1943100">
                <a:moveTo>
                  <a:pt x="524078" y="12699"/>
                </a:moveTo>
                <a:lnTo>
                  <a:pt x="79757" y="12699"/>
                </a:lnTo>
                <a:lnTo>
                  <a:pt x="128158" y="0"/>
                </a:lnTo>
                <a:lnTo>
                  <a:pt x="474319" y="0"/>
                </a:lnTo>
                <a:lnTo>
                  <a:pt x="524078" y="12699"/>
                </a:lnTo>
                <a:close/>
              </a:path>
              <a:path w="2274570" h="1943100">
                <a:moveTo>
                  <a:pt x="27551" y="393699"/>
                </a:moveTo>
                <a:lnTo>
                  <a:pt x="0" y="393699"/>
                </a:lnTo>
                <a:lnTo>
                  <a:pt x="0" y="25399"/>
                </a:lnTo>
                <a:lnTo>
                  <a:pt x="31475" y="12699"/>
                </a:lnTo>
                <a:lnTo>
                  <a:pt x="573649" y="12699"/>
                </a:lnTo>
                <a:lnTo>
                  <a:pt x="720306" y="50799"/>
                </a:lnTo>
                <a:lnTo>
                  <a:pt x="767133" y="76199"/>
                </a:lnTo>
                <a:lnTo>
                  <a:pt x="812836" y="88899"/>
                </a:lnTo>
                <a:lnTo>
                  <a:pt x="857294" y="114299"/>
                </a:lnTo>
                <a:lnTo>
                  <a:pt x="900386" y="139699"/>
                </a:lnTo>
                <a:lnTo>
                  <a:pt x="941989" y="165099"/>
                </a:lnTo>
                <a:lnTo>
                  <a:pt x="981984" y="190499"/>
                </a:lnTo>
                <a:lnTo>
                  <a:pt x="1020249" y="228599"/>
                </a:lnTo>
                <a:lnTo>
                  <a:pt x="1056662" y="253999"/>
                </a:lnTo>
                <a:lnTo>
                  <a:pt x="1091102" y="292099"/>
                </a:lnTo>
                <a:lnTo>
                  <a:pt x="1123449" y="330199"/>
                </a:lnTo>
                <a:lnTo>
                  <a:pt x="1143537" y="355599"/>
                </a:lnTo>
                <a:lnTo>
                  <a:pt x="228266" y="355599"/>
                </a:lnTo>
                <a:lnTo>
                  <a:pt x="177960" y="368299"/>
                </a:lnTo>
                <a:lnTo>
                  <a:pt x="127731" y="368299"/>
                </a:lnTo>
                <a:lnTo>
                  <a:pt x="27551" y="393699"/>
                </a:lnTo>
                <a:close/>
              </a:path>
              <a:path w="2274570" h="1943100">
                <a:moveTo>
                  <a:pt x="723490" y="1790699"/>
                </a:moveTo>
                <a:lnTo>
                  <a:pt x="469092" y="1790699"/>
                </a:lnTo>
                <a:lnTo>
                  <a:pt x="422220" y="1777999"/>
                </a:lnTo>
                <a:lnTo>
                  <a:pt x="377154" y="1752599"/>
                </a:lnTo>
                <a:lnTo>
                  <a:pt x="333987" y="1739899"/>
                </a:lnTo>
                <a:lnTo>
                  <a:pt x="292810" y="1714499"/>
                </a:lnTo>
                <a:lnTo>
                  <a:pt x="253718" y="1676399"/>
                </a:lnTo>
                <a:lnTo>
                  <a:pt x="216803" y="1650999"/>
                </a:lnTo>
                <a:lnTo>
                  <a:pt x="182157" y="1612899"/>
                </a:lnTo>
                <a:lnTo>
                  <a:pt x="155427" y="1587499"/>
                </a:lnTo>
                <a:lnTo>
                  <a:pt x="130858" y="1549399"/>
                </a:lnTo>
                <a:lnTo>
                  <a:pt x="109258" y="1511299"/>
                </a:lnTo>
                <a:lnTo>
                  <a:pt x="91438" y="1473199"/>
                </a:lnTo>
                <a:lnTo>
                  <a:pt x="72976" y="1422399"/>
                </a:lnTo>
                <a:lnTo>
                  <a:pt x="60388" y="1371599"/>
                </a:lnTo>
                <a:lnTo>
                  <a:pt x="53064" y="1320799"/>
                </a:lnTo>
                <a:lnTo>
                  <a:pt x="50398" y="1269999"/>
                </a:lnTo>
                <a:lnTo>
                  <a:pt x="52265" y="1219199"/>
                </a:lnTo>
                <a:lnTo>
                  <a:pt x="58858" y="1181099"/>
                </a:lnTo>
                <a:lnTo>
                  <a:pt x="70040" y="1142999"/>
                </a:lnTo>
                <a:lnTo>
                  <a:pt x="85678" y="1104899"/>
                </a:lnTo>
                <a:lnTo>
                  <a:pt x="108943" y="1054099"/>
                </a:lnTo>
                <a:lnTo>
                  <a:pt x="135717" y="1003299"/>
                </a:lnTo>
                <a:lnTo>
                  <a:pt x="166272" y="965199"/>
                </a:lnTo>
                <a:lnTo>
                  <a:pt x="200877" y="927099"/>
                </a:lnTo>
                <a:lnTo>
                  <a:pt x="237007" y="901699"/>
                </a:lnTo>
                <a:lnTo>
                  <a:pt x="276557" y="863599"/>
                </a:lnTo>
                <a:lnTo>
                  <a:pt x="318867" y="838199"/>
                </a:lnTo>
                <a:lnTo>
                  <a:pt x="363277" y="812799"/>
                </a:lnTo>
                <a:lnTo>
                  <a:pt x="409126" y="787399"/>
                </a:lnTo>
                <a:lnTo>
                  <a:pt x="455756" y="774699"/>
                </a:lnTo>
                <a:lnTo>
                  <a:pt x="500677" y="749299"/>
                </a:lnTo>
                <a:lnTo>
                  <a:pt x="591628" y="723899"/>
                </a:lnTo>
                <a:lnTo>
                  <a:pt x="637683" y="723899"/>
                </a:lnTo>
                <a:lnTo>
                  <a:pt x="684140" y="711199"/>
                </a:lnTo>
                <a:lnTo>
                  <a:pt x="731014" y="711199"/>
                </a:lnTo>
                <a:lnTo>
                  <a:pt x="778315" y="698499"/>
                </a:lnTo>
                <a:lnTo>
                  <a:pt x="917274" y="698499"/>
                </a:lnTo>
                <a:lnTo>
                  <a:pt x="894235" y="647699"/>
                </a:lnTo>
                <a:lnTo>
                  <a:pt x="866875" y="596899"/>
                </a:lnTo>
                <a:lnTo>
                  <a:pt x="837085" y="546099"/>
                </a:lnTo>
                <a:lnTo>
                  <a:pt x="803515" y="520699"/>
                </a:lnTo>
                <a:lnTo>
                  <a:pt x="778821" y="495299"/>
                </a:lnTo>
                <a:lnTo>
                  <a:pt x="753385" y="469899"/>
                </a:lnTo>
                <a:lnTo>
                  <a:pt x="727274" y="457199"/>
                </a:lnTo>
                <a:lnTo>
                  <a:pt x="700555" y="444499"/>
                </a:lnTo>
                <a:lnTo>
                  <a:pt x="658469" y="419099"/>
                </a:lnTo>
                <a:lnTo>
                  <a:pt x="527756" y="380999"/>
                </a:lnTo>
                <a:lnTo>
                  <a:pt x="478416" y="368299"/>
                </a:lnTo>
                <a:lnTo>
                  <a:pt x="428869" y="368299"/>
                </a:lnTo>
                <a:lnTo>
                  <a:pt x="379079" y="355599"/>
                </a:lnTo>
                <a:lnTo>
                  <a:pt x="1143537" y="355599"/>
                </a:lnTo>
                <a:lnTo>
                  <a:pt x="1153581" y="368299"/>
                </a:lnTo>
                <a:lnTo>
                  <a:pt x="1181376" y="406399"/>
                </a:lnTo>
                <a:lnTo>
                  <a:pt x="1206713" y="457199"/>
                </a:lnTo>
                <a:lnTo>
                  <a:pt x="1230653" y="495299"/>
                </a:lnTo>
                <a:lnTo>
                  <a:pt x="1251353" y="546099"/>
                </a:lnTo>
                <a:lnTo>
                  <a:pt x="1268813" y="596899"/>
                </a:lnTo>
                <a:lnTo>
                  <a:pt x="1283033" y="660399"/>
                </a:lnTo>
                <a:lnTo>
                  <a:pt x="1294013" y="711199"/>
                </a:lnTo>
                <a:lnTo>
                  <a:pt x="1301753" y="761999"/>
                </a:lnTo>
                <a:lnTo>
                  <a:pt x="1388963" y="787399"/>
                </a:lnTo>
                <a:lnTo>
                  <a:pt x="1431859" y="812799"/>
                </a:lnTo>
                <a:lnTo>
                  <a:pt x="1474552" y="825499"/>
                </a:lnTo>
                <a:lnTo>
                  <a:pt x="1565994" y="876299"/>
                </a:lnTo>
                <a:lnTo>
                  <a:pt x="1610431" y="901699"/>
                </a:lnTo>
                <a:lnTo>
                  <a:pt x="1653943" y="927099"/>
                </a:lnTo>
                <a:lnTo>
                  <a:pt x="1696475" y="952499"/>
                </a:lnTo>
                <a:lnTo>
                  <a:pt x="1737975" y="977899"/>
                </a:lnTo>
                <a:lnTo>
                  <a:pt x="1778390" y="1015999"/>
                </a:lnTo>
                <a:lnTo>
                  <a:pt x="1817666" y="1054099"/>
                </a:lnTo>
                <a:lnTo>
                  <a:pt x="1836708" y="1066799"/>
                </a:lnTo>
                <a:lnTo>
                  <a:pt x="781128" y="1066799"/>
                </a:lnTo>
                <a:lnTo>
                  <a:pt x="727195" y="1079499"/>
                </a:lnTo>
                <a:lnTo>
                  <a:pt x="673803" y="1079499"/>
                </a:lnTo>
                <a:lnTo>
                  <a:pt x="621356" y="1092199"/>
                </a:lnTo>
                <a:lnTo>
                  <a:pt x="560786" y="1117599"/>
                </a:lnTo>
                <a:lnTo>
                  <a:pt x="503996" y="1155699"/>
                </a:lnTo>
                <a:lnTo>
                  <a:pt x="489810" y="1155699"/>
                </a:lnTo>
                <a:lnTo>
                  <a:pt x="476366" y="1168399"/>
                </a:lnTo>
                <a:lnTo>
                  <a:pt x="463597" y="1181099"/>
                </a:lnTo>
                <a:lnTo>
                  <a:pt x="451436" y="1193799"/>
                </a:lnTo>
                <a:lnTo>
                  <a:pt x="445406" y="1206499"/>
                </a:lnTo>
                <a:lnTo>
                  <a:pt x="439376" y="1206499"/>
                </a:lnTo>
                <a:lnTo>
                  <a:pt x="433616" y="1219199"/>
                </a:lnTo>
                <a:lnTo>
                  <a:pt x="428396" y="1231899"/>
                </a:lnTo>
                <a:lnTo>
                  <a:pt x="425190" y="1231899"/>
                </a:lnTo>
                <a:lnTo>
                  <a:pt x="422186" y="1244599"/>
                </a:lnTo>
                <a:lnTo>
                  <a:pt x="419588" y="1244599"/>
                </a:lnTo>
                <a:lnTo>
                  <a:pt x="417596" y="1257299"/>
                </a:lnTo>
                <a:lnTo>
                  <a:pt x="416246" y="1257299"/>
                </a:lnTo>
                <a:lnTo>
                  <a:pt x="415436" y="1269999"/>
                </a:lnTo>
                <a:lnTo>
                  <a:pt x="415166" y="1269999"/>
                </a:lnTo>
                <a:lnTo>
                  <a:pt x="415436" y="1282699"/>
                </a:lnTo>
                <a:lnTo>
                  <a:pt x="415819" y="1295399"/>
                </a:lnTo>
                <a:lnTo>
                  <a:pt x="416876" y="1295399"/>
                </a:lnTo>
                <a:lnTo>
                  <a:pt x="418474" y="1308099"/>
                </a:lnTo>
                <a:lnTo>
                  <a:pt x="420476" y="1308099"/>
                </a:lnTo>
                <a:lnTo>
                  <a:pt x="424076" y="1320799"/>
                </a:lnTo>
                <a:lnTo>
                  <a:pt x="428216" y="1333499"/>
                </a:lnTo>
                <a:lnTo>
                  <a:pt x="432626" y="1346199"/>
                </a:lnTo>
                <a:lnTo>
                  <a:pt x="437036" y="1346199"/>
                </a:lnTo>
                <a:lnTo>
                  <a:pt x="444619" y="1358899"/>
                </a:lnTo>
                <a:lnTo>
                  <a:pt x="452336" y="1371599"/>
                </a:lnTo>
                <a:lnTo>
                  <a:pt x="460324" y="1371599"/>
                </a:lnTo>
                <a:lnTo>
                  <a:pt x="468716" y="1384299"/>
                </a:lnTo>
                <a:lnTo>
                  <a:pt x="478144" y="1396999"/>
                </a:lnTo>
                <a:lnTo>
                  <a:pt x="487976" y="1396999"/>
                </a:lnTo>
                <a:lnTo>
                  <a:pt x="498079" y="1409699"/>
                </a:lnTo>
                <a:lnTo>
                  <a:pt x="508316" y="1409699"/>
                </a:lnTo>
                <a:lnTo>
                  <a:pt x="518149" y="1422399"/>
                </a:lnTo>
                <a:lnTo>
                  <a:pt x="538083" y="1422399"/>
                </a:lnTo>
                <a:lnTo>
                  <a:pt x="547916" y="1435099"/>
                </a:lnTo>
                <a:lnTo>
                  <a:pt x="1184501" y="1435099"/>
                </a:lnTo>
                <a:lnTo>
                  <a:pt x="1178123" y="1447799"/>
                </a:lnTo>
                <a:lnTo>
                  <a:pt x="1149114" y="1498599"/>
                </a:lnTo>
                <a:lnTo>
                  <a:pt x="1117238" y="1536699"/>
                </a:lnTo>
                <a:lnTo>
                  <a:pt x="1082253" y="1574799"/>
                </a:lnTo>
                <a:lnTo>
                  <a:pt x="1044395" y="1612899"/>
                </a:lnTo>
                <a:lnTo>
                  <a:pt x="1003905" y="1650999"/>
                </a:lnTo>
                <a:lnTo>
                  <a:pt x="961022" y="1676399"/>
                </a:lnTo>
                <a:lnTo>
                  <a:pt x="915986" y="1714499"/>
                </a:lnTo>
                <a:lnTo>
                  <a:pt x="869035" y="1739899"/>
                </a:lnTo>
                <a:lnTo>
                  <a:pt x="822443" y="1752599"/>
                </a:lnTo>
                <a:lnTo>
                  <a:pt x="773747" y="1777999"/>
                </a:lnTo>
                <a:lnTo>
                  <a:pt x="723490" y="1790699"/>
                </a:lnTo>
                <a:close/>
              </a:path>
              <a:path w="2274570" h="1943100">
                <a:moveTo>
                  <a:pt x="1184501" y="1435099"/>
                </a:moveTo>
                <a:lnTo>
                  <a:pt x="634316" y="1435099"/>
                </a:lnTo>
                <a:lnTo>
                  <a:pt x="651303" y="1422399"/>
                </a:lnTo>
                <a:lnTo>
                  <a:pt x="668155" y="1422399"/>
                </a:lnTo>
                <a:lnTo>
                  <a:pt x="688180" y="1409699"/>
                </a:lnTo>
                <a:lnTo>
                  <a:pt x="707395" y="1409699"/>
                </a:lnTo>
                <a:lnTo>
                  <a:pt x="744475" y="1384299"/>
                </a:lnTo>
                <a:lnTo>
                  <a:pt x="780025" y="1358899"/>
                </a:lnTo>
                <a:lnTo>
                  <a:pt x="812875" y="1333499"/>
                </a:lnTo>
                <a:lnTo>
                  <a:pt x="829322" y="1308099"/>
                </a:lnTo>
                <a:lnTo>
                  <a:pt x="845095" y="1295399"/>
                </a:lnTo>
                <a:lnTo>
                  <a:pt x="874075" y="1244599"/>
                </a:lnTo>
                <a:lnTo>
                  <a:pt x="890522" y="1206499"/>
                </a:lnTo>
                <a:lnTo>
                  <a:pt x="905215" y="1168399"/>
                </a:lnTo>
                <a:lnTo>
                  <a:pt x="918017" y="1130299"/>
                </a:lnTo>
                <a:lnTo>
                  <a:pt x="928794" y="1092199"/>
                </a:lnTo>
                <a:lnTo>
                  <a:pt x="930302" y="1092199"/>
                </a:lnTo>
                <a:lnTo>
                  <a:pt x="933047" y="1066799"/>
                </a:lnTo>
                <a:lnTo>
                  <a:pt x="1836708" y="1066799"/>
                </a:lnTo>
                <a:lnTo>
                  <a:pt x="1855750" y="1079499"/>
                </a:lnTo>
                <a:lnTo>
                  <a:pt x="1892590" y="1117599"/>
                </a:lnTo>
                <a:lnTo>
                  <a:pt x="1916285" y="1142999"/>
                </a:lnTo>
                <a:lnTo>
                  <a:pt x="1288793" y="1142999"/>
                </a:lnTo>
                <a:lnTo>
                  <a:pt x="1276446" y="1193799"/>
                </a:lnTo>
                <a:lnTo>
                  <a:pt x="1262046" y="1244599"/>
                </a:lnTo>
                <a:lnTo>
                  <a:pt x="1245304" y="1295399"/>
                </a:lnTo>
                <a:lnTo>
                  <a:pt x="1225929" y="1346199"/>
                </a:lnTo>
                <a:lnTo>
                  <a:pt x="1203632" y="1396999"/>
                </a:lnTo>
                <a:lnTo>
                  <a:pt x="1184501" y="1435099"/>
                </a:lnTo>
                <a:close/>
              </a:path>
              <a:path w="2274570" h="1943100">
                <a:moveTo>
                  <a:pt x="2244692" y="1943099"/>
                </a:moveTo>
                <a:lnTo>
                  <a:pt x="1937811" y="1943099"/>
                </a:lnTo>
                <a:lnTo>
                  <a:pt x="1922773" y="1917699"/>
                </a:lnTo>
                <a:lnTo>
                  <a:pt x="1912311" y="1879599"/>
                </a:lnTo>
                <a:lnTo>
                  <a:pt x="1907327" y="1854199"/>
                </a:lnTo>
                <a:lnTo>
                  <a:pt x="1902141" y="1841499"/>
                </a:lnTo>
                <a:lnTo>
                  <a:pt x="1896819" y="1816099"/>
                </a:lnTo>
                <a:lnTo>
                  <a:pt x="1891431" y="1803399"/>
                </a:lnTo>
                <a:lnTo>
                  <a:pt x="1872838" y="1752599"/>
                </a:lnTo>
                <a:lnTo>
                  <a:pt x="1852413" y="1701799"/>
                </a:lnTo>
                <a:lnTo>
                  <a:pt x="1830052" y="1650999"/>
                </a:lnTo>
                <a:lnTo>
                  <a:pt x="1805653" y="1600199"/>
                </a:lnTo>
                <a:lnTo>
                  <a:pt x="1779111" y="1562099"/>
                </a:lnTo>
                <a:lnTo>
                  <a:pt x="1752115" y="1523999"/>
                </a:lnTo>
                <a:lnTo>
                  <a:pt x="1723698" y="1485899"/>
                </a:lnTo>
                <a:lnTo>
                  <a:pt x="1693881" y="1447799"/>
                </a:lnTo>
                <a:lnTo>
                  <a:pt x="1662685" y="1409699"/>
                </a:lnTo>
                <a:lnTo>
                  <a:pt x="1630128" y="1371599"/>
                </a:lnTo>
                <a:lnTo>
                  <a:pt x="1596232" y="1333499"/>
                </a:lnTo>
                <a:lnTo>
                  <a:pt x="1556747" y="1308099"/>
                </a:lnTo>
                <a:lnTo>
                  <a:pt x="1516053" y="1269999"/>
                </a:lnTo>
                <a:lnTo>
                  <a:pt x="1474149" y="1244599"/>
                </a:lnTo>
                <a:lnTo>
                  <a:pt x="1431036" y="1219199"/>
                </a:lnTo>
                <a:lnTo>
                  <a:pt x="1386713" y="1193799"/>
                </a:lnTo>
                <a:lnTo>
                  <a:pt x="1313813" y="1155699"/>
                </a:lnTo>
                <a:lnTo>
                  <a:pt x="1288793" y="1142999"/>
                </a:lnTo>
                <a:lnTo>
                  <a:pt x="1916285" y="1142999"/>
                </a:lnTo>
                <a:lnTo>
                  <a:pt x="1962323" y="1193799"/>
                </a:lnTo>
                <a:lnTo>
                  <a:pt x="1995110" y="1231899"/>
                </a:lnTo>
                <a:lnTo>
                  <a:pt x="2025320" y="1269999"/>
                </a:lnTo>
                <a:lnTo>
                  <a:pt x="2054125" y="1320799"/>
                </a:lnTo>
                <a:lnTo>
                  <a:pt x="2081497" y="1358899"/>
                </a:lnTo>
                <a:lnTo>
                  <a:pt x="2107413" y="1396999"/>
                </a:lnTo>
                <a:lnTo>
                  <a:pt x="2131846" y="1447799"/>
                </a:lnTo>
                <a:lnTo>
                  <a:pt x="2154771" y="1485899"/>
                </a:lnTo>
                <a:lnTo>
                  <a:pt x="2176162" y="1536699"/>
                </a:lnTo>
                <a:lnTo>
                  <a:pt x="2195994" y="1574799"/>
                </a:lnTo>
                <a:lnTo>
                  <a:pt x="2214241" y="1625599"/>
                </a:lnTo>
                <a:lnTo>
                  <a:pt x="2230877" y="1676399"/>
                </a:lnTo>
                <a:lnTo>
                  <a:pt x="2245878" y="1714499"/>
                </a:lnTo>
                <a:lnTo>
                  <a:pt x="2259217" y="1765299"/>
                </a:lnTo>
                <a:lnTo>
                  <a:pt x="2270869" y="1816099"/>
                </a:lnTo>
                <a:lnTo>
                  <a:pt x="2274189" y="1866899"/>
                </a:lnTo>
                <a:lnTo>
                  <a:pt x="2263349" y="1904999"/>
                </a:lnTo>
                <a:lnTo>
                  <a:pt x="2244692" y="1943099"/>
                </a:lnTo>
                <a:close/>
              </a:path>
              <a:path w="2274570" h="1943100">
                <a:moveTo>
                  <a:pt x="620457" y="1803399"/>
                </a:moveTo>
                <a:lnTo>
                  <a:pt x="568764" y="1803399"/>
                </a:lnTo>
                <a:lnTo>
                  <a:pt x="517676" y="1790699"/>
                </a:lnTo>
                <a:lnTo>
                  <a:pt x="672213" y="1790699"/>
                </a:lnTo>
                <a:lnTo>
                  <a:pt x="620457" y="1803399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83702" y="0"/>
            <a:ext cx="2420620" cy="1674495"/>
          </a:xfrm>
          <a:custGeom>
            <a:avLst/>
            <a:gdLst/>
            <a:ahLst/>
            <a:cxnLst/>
            <a:rect l="l" t="t" r="r" b="b"/>
            <a:pathLst>
              <a:path w="2420619" h="1674495">
                <a:moveTo>
                  <a:pt x="285928" y="1674299"/>
                </a:moveTo>
                <a:lnTo>
                  <a:pt x="216775" y="1656367"/>
                </a:lnTo>
                <a:lnTo>
                  <a:pt x="155868" y="1612132"/>
                </a:lnTo>
                <a:lnTo>
                  <a:pt x="115403" y="1537610"/>
                </a:lnTo>
                <a:lnTo>
                  <a:pt x="96249" y="1491385"/>
                </a:lnTo>
                <a:lnTo>
                  <a:pt x="78670" y="1444620"/>
                </a:lnTo>
                <a:lnTo>
                  <a:pt x="62719" y="1397345"/>
                </a:lnTo>
                <a:lnTo>
                  <a:pt x="48448" y="1349591"/>
                </a:lnTo>
                <a:lnTo>
                  <a:pt x="35909" y="1301386"/>
                </a:lnTo>
                <a:lnTo>
                  <a:pt x="25156" y="1252761"/>
                </a:lnTo>
                <a:lnTo>
                  <a:pt x="16239" y="1203746"/>
                </a:lnTo>
                <a:lnTo>
                  <a:pt x="9213" y="1154371"/>
                </a:lnTo>
                <a:lnTo>
                  <a:pt x="4129" y="1104667"/>
                </a:lnTo>
                <a:lnTo>
                  <a:pt x="1041" y="1054662"/>
                </a:lnTo>
                <a:lnTo>
                  <a:pt x="0" y="1004387"/>
                </a:lnTo>
                <a:lnTo>
                  <a:pt x="1406" y="951919"/>
                </a:lnTo>
                <a:lnTo>
                  <a:pt x="5201" y="899567"/>
                </a:lnTo>
                <a:lnTo>
                  <a:pt x="11398" y="847448"/>
                </a:lnTo>
                <a:lnTo>
                  <a:pt x="20010" y="795680"/>
                </a:lnTo>
                <a:lnTo>
                  <a:pt x="31049" y="744378"/>
                </a:lnTo>
                <a:lnTo>
                  <a:pt x="44530" y="693659"/>
                </a:lnTo>
                <a:lnTo>
                  <a:pt x="60464" y="643640"/>
                </a:lnTo>
                <a:lnTo>
                  <a:pt x="78865" y="594438"/>
                </a:lnTo>
                <a:lnTo>
                  <a:pt x="99746" y="546169"/>
                </a:lnTo>
                <a:lnTo>
                  <a:pt x="123119" y="498949"/>
                </a:lnTo>
                <a:lnTo>
                  <a:pt x="149210" y="454371"/>
                </a:lnTo>
                <a:lnTo>
                  <a:pt x="177902" y="411417"/>
                </a:lnTo>
                <a:lnTo>
                  <a:pt x="209043" y="370172"/>
                </a:lnTo>
                <a:lnTo>
                  <a:pt x="242486" y="330726"/>
                </a:lnTo>
                <a:lnTo>
                  <a:pt x="278081" y="293166"/>
                </a:lnTo>
                <a:lnTo>
                  <a:pt x="315678" y="257579"/>
                </a:lnTo>
                <a:lnTo>
                  <a:pt x="355129" y="224052"/>
                </a:lnTo>
                <a:lnTo>
                  <a:pt x="396283" y="192675"/>
                </a:lnTo>
                <a:lnTo>
                  <a:pt x="438992" y="163534"/>
                </a:lnTo>
                <a:lnTo>
                  <a:pt x="483107" y="136716"/>
                </a:lnTo>
                <a:lnTo>
                  <a:pt x="528477" y="112311"/>
                </a:lnTo>
                <a:lnTo>
                  <a:pt x="575141" y="89775"/>
                </a:lnTo>
                <a:lnTo>
                  <a:pt x="622244" y="69244"/>
                </a:lnTo>
                <a:lnTo>
                  <a:pt x="669777" y="50593"/>
                </a:lnTo>
                <a:lnTo>
                  <a:pt x="717730" y="33698"/>
                </a:lnTo>
                <a:lnTo>
                  <a:pt x="766093" y="18432"/>
                </a:lnTo>
                <a:lnTo>
                  <a:pt x="814856" y="4671"/>
                </a:lnTo>
                <a:lnTo>
                  <a:pt x="2420070" y="0"/>
                </a:lnTo>
                <a:lnTo>
                  <a:pt x="2390624" y="23097"/>
                </a:lnTo>
                <a:lnTo>
                  <a:pt x="2349350" y="52551"/>
                </a:lnTo>
                <a:lnTo>
                  <a:pt x="2307689" y="79381"/>
                </a:lnTo>
                <a:lnTo>
                  <a:pt x="2264856" y="104102"/>
                </a:lnTo>
                <a:lnTo>
                  <a:pt x="2220957" y="126807"/>
                </a:lnTo>
                <a:lnTo>
                  <a:pt x="2176099" y="147584"/>
                </a:lnTo>
                <a:lnTo>
                  <a:pt x="2130387" y="166525"/>
                </a:lnTo>
                <a:lnTo>
                  <a:pt x="2083928" y="183719"/>
                </a:lnTo>
                <a:lnTo>
                  <a:pt x="2036828" y="199259"/>
                </a:lnTo>
                <a:lnTo>
                  <a:pt x="1989193" y="213232"/>
                </a:lnTo>
                <a:lnTo>
                  <a:pt x="1941130" y="225732"/>
                </a:lnTo>
                <a:lnTo>
                  <a:pt x="1892744" y="236847"/>
                </a:lnTo>
                <a:lnTo>
                  <a:pt x="1844141" y="246668"/>
                </a:lnTo>
                <a:lnTo>
                  <a:pt x="1795429" y="255285"/>
                </a:lnTo>
                <a:lnTo>
                  <a:pt x="1746713" y="262790"/>
                </a:lnTo>
                <a:lnTo>
                  <a:pt x="1697815" y="269367"/>
                </a:lnTo>
                <a:lnTo>
                  <a:pt x="1648831" y="275225"/>
                </a:lnTo>
                <a:lnTo>
                  <a:pt x="1550666" y="285277"/>
                </a:lnTo>
                <a:lnTo>
                  <a:pt x="1255732" y="311043"/>
                </a:lnTo>
                <a:lnTo>
                  <a:pt x="1206677" y="315998"/>
                </a:lnTo>
                <a:lnTo>
                  <a:pt x="1160939" y="321110"/>
                </a:lnTo>
                <a:lnTo>
                  <a:pt x="1159195" y="321110"/>
                </a:lnTo>
                <a:lnTo>
                  <a:pt x="1146277" y="322901"/>
                </a:lnTo>
                <a:lnTo>
                  <a:pt x="1108795" y="327590"/>
                </a:lnTo>
                <a:lnTo>
                  <a:pt x="1115560" y="327590"/>
                </a:lnTo>
                <a:lnTo>
                  <a:pt x="1111283" y="328225"/>
                </a:lnTo>
                <a:lnTo>
                  <a:pt x="1063579" y="336217"/>
                </a:lnTo>
                <a:lnTo>
                  <a:pt x="1016129" y="345216"/>
                </a:lnTo>
                <a:lnTo>
                  <a:pt x="968981" y="355354"/>
                </a:lnTo>
                <a:lnTo>
                  <a:pt x="922184" y="366759"/>
                </a:lnTo>
                <a:lnTo>
                  <a:pt x="875783" y="379563"/>
                </a:lnTo>
                <a:lnTo>
                  <a:pt x="829826" y="393896"/>
                </a:lnTo>
                <a:lnTo>
                  <a:pt x="789076" y="408229"/>
                </a:lnTo>
                <a:lnTo>
                  <a:pt x="786236" y="408229"/>
                </a:lnTo>
                <a:lnTo>
                  <a:pt x="751609" y="422506"/>
                </a:lnTo>
                <a:lnTo>
                  <a:pt x="739437" y="427669"/>
                </a:lnTo>
                <a:lnTo>
                  <a:pt x="744299" y="427669"/>
                </a:lnTo>
                <a:lnTo>
                  <a:pt x="741764" y="428844"/>
                </a:lnTo>
                <a:lnTo>
                  <a:pt x="698293" y="451153"/>
                </a:lnTo>
                <a:lnTo>
                  <a:pt x="655963" y="475466"/>
                </a:lnTo>
                <a:lnTo>
                  <a:pt x="616430" y="501109"/>
                </a:lnTo>
                <a:lnTo>
                  <a:pt x="614157" y="501109"/>
                </a:lnTo>
                <a:lnTo>
                  <a:pt x="604538" y="508264"/>
                </a:lnTo>
                <a:lnTo>
                  <a:pt x="594987" y="515689"/>
                </a:lnTo>
                <a:lnTo>
                  <a:pt x="575277" y="531349"/>
                </a:lnTo>
                <a:lnTo>
                  <a:pt x="578588" y="531349"/>
                </a:lnTo>
                <a:lnTo>
                  <a:pt x="577966" y="531878"/>
                </a:lnTo>
                <a:lnTo>
                  <a:pt x="543867" y="564739"/>
                </a:lnTo>
                <a:lnTo>
                  <a:pt x="514328" y="596869"/>
                </a:lnTo>
                <a:lnTo>
                  <a:pt x="509758" y="596869"/>
                </a:lnTo>
                <a:lnTo>
                  <a:pt x="481678" y="636468"/>
                </a:lnTo>
                <a:lnTo>
                  <a:pt x="483346" y="636468"/>
                </a:lnTo>
                <a:lnTo>
                  <a:pt x="459088" y="677598"/>
                </a:lnTo>
                <a:lnTo>
                  <a:pt x="437856" y="718548"/>
                </a:lnTo>
                <a:lnTo>
                  <a:pt x="435598" y="718548"/>
                </a:lnTo>
                <a:lnTo>
                  <a:pt x="431267" y="729877"/>
                </a:lnTo>
                <a:lnTo>
                  <a:pt x="426868" y="741138"/>
                </a:lnTo>
                <a:lnTo>
                  <a:pt x="422334" y="752264"/>
                </a:lnTo>
                <a:lnTo>
                  <a:pt x="417598" y="763188"/>
                </a:lnTo>
                <a:lnTo>
                  <a:pt x="419730" y="763188"/>
                </a:lnTo>
                <a:lnTo>
                  <a:pt x="417227" y="770230"/>
                </a:lnTo>
                <a:lnTo>
                  <a:pt x="402028" y="822588"/>
                </a:lnTo>
                <a:lnTo>
                  <a:pt x="389934" y="875485"/>
                </a:lnTo>
                <a:lnTo>
                  <a:pt x="389196" y="879827"/>
                </a:lnTo>
                <a:lnTo>
                  <a:pt x="387358" y="879827"/>
                </a:lnTo>
                <a:lnTo>
                  <a:pt x="386143" y="891831"/>
                </a:lnTo>
                <a:lnTo>
                  <a:pt x="384658" y="904037"/>
                </a:lnTo>
                <a:lnTo>
                  <a:pt x="382903" y="916379"/>
                </a:lnTo>
                <a:lnTo>
                  <a:pt x="380878" y="928787"/>
                </a:lnTo>
                <a:lnTo>
                  <a:pt x="382569" y="928787"/>
                </a:lnTo>
                <a:lnTo>
                  <a:pt x="381984" y="934766"/>
                </a:lnTo>
                <a:lnTo>
                  <a:pt x="379617" y="989808"/>
                </a:lnTo>
                <a:lnTo>
                  <a:pt x="380152" y="1044885"/>
                </a:lnTo>
                <a:lnTo>
                  <a:pt x="383487" y="1099928"/>
                </a:lnTo>
                <a:lnTo>
                  <a:pt x="384065" y="1105187"/>
                </a:lnTo>
                <a:lnTo>
                  <a:pt x="383038" y="1105187"/>
                </a:lnTo>
                <a:lnTo>
                  <a:pt x="384354" y="1117606"/>
                </a:lnTo>
                <a:lnTo>
                  <a:pt x="386008" y="1130026"/>
                </a:lnTo>
                <a:lnTo>
                  <a:pt x="387797" y="1142446"/>
                </a:lnTo>
                <a:lnTo>
                  <a:pt x="389518" y="1154866"/>
                </a:lnTo>
                <a:lnTo>
                  <a:pt x="390891" y="1154866"/>
                </a:lnTo>
                <a:lnTo>
                  <a:pt x="391015" y="1155646"/>
                </a:lnTo>
                <a:lnTo>
                  <a:pt x="401251" y="1205506"/>
                </a:lnTo>
                <a:lnTo>
                  <a:pt x="413728" y="1254766"/>
                </a:lnTo>
                <a:lnTo>
                  <a:pt x="428425" y="1303426"/>
                </a:lnTo>
                <a:lnTo>
                  <a:pt x="445300" y="1351426"/>
                </a:lnTo>
                <a:lnTo>
                  <a:pt x="444958" y="1351426"/>
                </a:lnTo>
                <a:lnTo>
                  <a:pt x="449413" y="1362900"/>
                </a:lnTo>
                <a:lnTo>
                  <a:pt x="454138" y="1374645"/>
                </a:lnTo>
                <a:lnTo>
                  <a:pt x="459133" y="1386660"/>
                </a:lnTo>
                <a:lnTo>
                  <a:pt x="464398" y="1398945"/>
                </a:lnTo>
                <a:lnTo>
                  <a:pt x="465775" y="1398945"/>
                </a:lnTo>
                <a:lnTo>
                  <a:pt x="475704" y="1424134"/>
                </a:lnTo>
                <a:lnTo>
                  <a:pt x="484288" y="1459515"/>
                </a:lnTo>
                <a:lnTo>
                  <a:pt x="486526" y="1495571"/>
                </a:lnTo>
                <a:lnTo>
                  <a:pt x="481678" y="1533585"/>
                </a:lnTo>
                <a:lnTo>
                  <a:pt x="450088" y="1599554"/>
                </a:lnTo>
                <a:lnTo>
                  <a:pt x="395278" y="1648784"/>
                </a:lnTo>
                <a:lnTo>
                  <a:pt x="324898" y="1673084"/>
                </a:lnTo>
                <a:lnTo>
                  <a:pt x="285928" y="1674299"/>
                </a:lnTo>
                <a:close/>
              </a:path>
              <a:path w="2420619" h="1674495">
                <a:moveTo>
                  <a:pt x="1146277" y="322901"/>
                </a:moveTo>
                <a:lnTo>
                  <a:pt x="1159195" y="321110"/>
                </a:lnTo>
                <a:lnTo>
                  <a:pt x="1151723" y="322219"/>
                </a:lnTo>
                <a:lnTo>
                  <a:pt x="1146277" y="322901"/>
                </a:lnTo>
                <a:close/>
              </a:path>
              <a:path w="2420619" h="1674495">
                <a:moveTo>
                  <a:pt x="1151723" y="322219"/>
                </a:moveTo>
                <a:lnTo>
                  <a:pt x="1159195" y="321110"/>
                </a:lnTo>
                <a:lnTo>
                  <a:pt x="1160939" y="321110"/>
                </a:lnTo>
                <a:lnTo>
                  <a:pt x="1157693" y="321473"/>
                </a:lnTo>
                <a:lnTo>
                  <a:pt x="1151723" y="322219"/>
                </a:lnTo>
                <a:close/>
              </a:path>
              <a:path w="2420619" h="1674495">
                <a:moveTo>
                  <a:pt x="1115560" y="327590"/>
                </a:moveTo>
                <a:lnTo>
                  <a:pt x="1108795" y="327590"/>
                </a:lnTo>
                <a:lnTo>
                  <a:pt x="1121631" y="326274"/>
                </a:lnTo>
                <a:lnTo>
                  <a:pt x="1134265" y="324620"/>
                </a:lnTo>
                <a:lnTo>
                  <a:pt x="1146277" y="322901"/>
                </a:lnTo>
                <a:lnTo>
                  <a:pt x="1151723" y="322219"/>
                </a:lnTo>
                <a:lnTo>
                  <a:pt x="1115560" y="327590"/>
                </a:lnTo>
                <a:close/>
              </a:path>
              <a:path w="2420619" h="1674495">
                <a:moveTo>
                  <a:pt x="739437" y="427669"/>
                </a:moveTo>
                <a:lnTo>
                  <a:pt x="751609" y="422506"/>
                </a:lnTo>
                <a:lnTo>
                  <a:pt x="786236" y="408229"/>
                </a:lnTo>
                <a:lnTo>
                  <a:pt x="772709" y="414500"/>
                </a:lnTo>
                <a:lnTo>
                  <a:pt x="739437" y="427669"/>
                </a:lnTo>
                <a:close/>
              </a:path>
              <a:path w="2420619" h="1674495">
                <a:moveTo>
                  <a:pt x="772709" y="414500"/>
                </a:moveTo>
                <a:lnTo>
                  <a:pt x="786236" y="408229"/>
                </a:lnTo>
                <a:lnTo>
                  <a:pt x="789076" y="408229"/>
                </a:lnTo>
                <a:lnTo>
                  <a:pt x="784362" y="409888"/>
                </a:lnTo>
                <a:lnTo>
                  <a:pt x="772709" y="414500"/>
                </a:lnTo>
                <a:close/>
              </a:path>
              <a:path w="2420619" h="1674495">
                <a:moveTo>
                  <a:pt x="744299" y="427669"/>
                </a:moveTo>
                <a:lnTo>
                  <a:pt x="739437" y="427669"/>
                </a:lnTo>
                <a:lnTo>
                  <a:pt x="772709" y="414500"/>
                </a:lnTo>
                <a:lnTo>
                  <a:pt x="744299" y="427669"/>
                </a:lnTo>
                <a:close/>
              </a:path>
              <a:path w="2420619" h="1674495">
                <a:moveTo>
                  <a:pt x="575277" y="531349"/>
                </a:moveTo>
                <a:lnTo>
                  <a:pt x="594987" y="515689"/>
                </a:lnTo>
                <a:lnTo>
                  <a:pt x="604538" y="508264"/>
                </a:lnTo>
                <a:lnTo>
                  <a:pt x="614157" y="501109"/>
                </a:lnTo>
                <a:lnTo>
                  <a:pt x="600396" y="512808"/>
                </a:lnTo>
                <a:lnTo>
                  <a:pt x="575277" y="531349"/>
                </a:lnTo>
                <a:close/>
              </a:path>
              <a:path w="2420619" h="1674495">
                <a:moveTo>
                  <a:pt x="600396" y="512808"/>
                </a:moveTo>
                <a:lnTo>
                  <a:pt x="614157" y="501109"/>
                </a:lnTo>
                <a:lnTo>
                  <a:pt x="616430" y="501109"/>
                </a:lnTo>
                <a:lnTo>
                  <a:pt x="614912" y="502094"/>
                </a:lnTo>
                <a:lnTo>
                  <a:pt x="600396" y="512808"/>
                </a:lnTo>
                <a:close/>
              </a:path>
              <a:path w="2420619" h="1674495">
                <a:moveTo>
                  <a:pt x="578588" y="531349"/>
                </a:moveTo>
                <a:lnTo>
                  <a:pt x="575277" y="531349"/>
                </a:lnTo>
                <a:lnTo>
                  <a:pt x="600396" y="512808"/>
                </a:lnTo>
                <a:lnTo>
                  <a:pt x="578588" y="531349"/>
                </a:lnTo>
                <a:close/>
              </a:path>
              <a:path w="2420619" h="1674495">
                <a:moveTo>
                  <a:pt x="481678" y="636468"/>
                </a:moveTo>
                <a:lnTo>
                  <a:pt x="509758" y="596869"/>
                </a:lnTo>
                <a:lnTo>
                  <a:pt x="490744" y="625377"/>
                </a:lnTo>
                <a:lnTo>
                  <a:pt x="481678" y="636468"/>
                </a:lnTo>
                <a:close/>
              </a:path>
              <a:path w="2420619" h="1674495">
                <a:moveTo>
                  <a:pt x="490744" y="625377"/>
                </a:moveTo>
                <a:lnTo>
                  <a:pt x="509758" y="596869"/>
                </a:lnTo>
                <a:lnTo>
                  <a:pt x="514328" y="596869"/>
                </a:lnTo>
                <a:lnTo>
                  <a:pt x="511794" y="599625"/>
                </a:lnTo>
                <a:lnTo>
                  <a:pt x="490744" y="625377"/>
                </a:lnTo>
                <a:close/>
              </a:path>
              <a:path w="2420619" h="1674495">
                <a:moveTo>
                  <a:pt x="483346" y="636468"/>
                </a:moveTo>
                <a:lnTo>
                  <a:pt x="481678" y="636468"/>
                </a:lnTo>
                <a:lnTo>
                  <a:pt x="490744" y="625377"/>
                </a:lnTo>
                <a:lnTo>
                  <a:pt x="483346" y="636468"/>
                </a:lnTo>
                <a:close/>
              </a:path>
              <a:path w="2420619" h="1674495">
                <a:moveTo>
                  <a:pt x="417598" y="763188"/>
                </a:moveTo>
                <a:lnTo>
                  <a:pt x="422334" y="752264"/>
                </a:lnTo>
                <a:lnTo>
                  <a:pt x="426899" y="741057"/>
                </a:lnTo>
                <a:lnTo>
                  <a:pt x="431267" y="729877"/>
                </a:lnTo>
                <a:lnTo>
                  <a:pt x="435598" y="718548"/>
                </a:lnTo>
                <a:lnTo>
                  <a:pt x="427560" y="741138"/>
                </a:lnTo>
                <a:lnTo>
                  <a:pt x="417598" y="763188"/>
                </a:lnTo>
                <a:close/>
              </a:path>
              <a:path w="2420619" h="1674495">
                <a:moveTo>
                  <a:pt x="427597" y="741057"/>
                </a:moveTo>
                <a:lnTo>
                  <a:pt x="435598" y="718548"/>
                </a:lnTo>
                <a:lnTo>
                  <a:pt x="437856" y="718548"/>
                </a:lnTo>
                <a:lnTo>
                  <a:pt x="437162" y="719887"/>
                </a:lnTo>
                <a:lnTo>
                  <a:pt x="427597" y="741057"/>
                </a:lnTo>
                <a:close/>
              </a:path>
              <a:path w="2420619" h="1674495">
                <a:moveTo>
                  <a:pt x="419730" y="763188"/>
                </a:moveTo>
                <a:lnTo>
                  <a:pt x="417598" y="763188"/>
                </a:lnTo>
                <a:lnTo>
                  <a:pt x="427597" y="741057"/>
                </a:lnTo>
                <a:lnTo>
                  <a:pt x="419730" y="763188"/>
                </a:lnTo>
                <a:close/>
              </a:path>
              <a:path w="2420619" h="1674495">
                <a:moveTo>
                  <a:pt x="380878" y="928787"/>
                </a:moveTo>
                <a:lnTo>
                  <a:pt x="382903" y="916379"/>
                </a:lnTo>
                <a:lnTo>
                  <a:pt x="384658" y="904037"/>
                </a:lnTo>
                <a:lnTo>
                  <a:pt x="386143" y="891831"/>
                </a:lnTo>
                <a:lnTo>
                  <a:pt x="387358" y="879827"/>
                </a:lnTo>
                <a:lnTo>
                  <a:pt x="384863" y="905332"/>
                </a:lnTo>
                <a:lnTo>
                  <a:pt x="380878" y="928787"/>
                </a:lnTo>
                <a:close/>
              </a:path>
              <a:path w="2420619" h="1674495">
                <a:moveTo>
                  <a:pt x="384863" y="905332"/>
                </a:moveTo>
                <a:lnTo>
                  <a:pt x="387358" y="879827"/>
                </a:lnTo>
                <a:lnTo>
                  <a:pt x="389196" y="879827"/>
                </a:lnTo>
                <a:lnTo>
                  <a:pt x="384863" y="905332"/>
                </a:lnTo>
                <a:close/>
              </a:path>
              <a:path w="2420619" h="1674495">
                <a:moveTo>
                  <a:pt x="382569" y="928787"/>
                </a:moveTo>
                <a:lnTo>
                  <a:pt x="380878" y="928787"/>
                </a:lnTo>
                <a:lnTo>
                  <a:pt x="384863" y="905332"/>
                </a:lnTo>
                <a:lnTo>
                  <a:pt x="382569" y="928787"/>
                </a:lnTo>
                <a:close/>
              </a:path>
              <a:path w="2420619" h="1674495">
                <a:moveTo>
                  <a:pt x="389518" y="1154866"/>
                </a:moveTo>
                <a:lnTo>
                  <a:pt x="387797" y="1142446"/>
                </a:lnTo>
                <a:lnTo>
                  <a:pt x="386008" y="1130026"/>
                </a:lnTo>
                <a:lnTo>
                  <a:pt x="384354" y="1117606"/>
                </a:lnTo>
                <a:lnTo>
                  <a:pt x="383038" y="1105187"/>
                </a:lnTo>
                <a:lnTo>
                  <a:pt x="386397" y="1126437"/>
                </a:lnTo>
                <a:lnTo>
                  <a:pt x="389518" y="1154866"/>
                </a:lnTo>
                <a:close/>
              </a:path>
              <a:path w="2420619" h="1674495">
                <a:moveTo>
                  <a:pt x="386397" y="1126437"/>
                </a:moveTo>
                <a:lnTo>
                  <a:pt x="383038" y="1105187"/>
                </a:lnTo>
                <a:lnTo>
                  <a:pt x="384065" y="1105187"/>
                </a:lnTo>
                <a:lnTo>
                  <a:pt x="386397" y="1126437"/>
                </a:lnTo>
                <a:close/>
              </a:path>
              <a:path w="2420619" h="1674495">
                <a:moveTo>
                  <a:pt x="390891" y="1154866"/>
                </a:moveTo>
                <a:lnTo>
                  <a:pt x="389518" y="1154866"/>
                </a:lnTo>
                <a:lnTo>
                  <a:pt x="386397" y="1126437"/>
                </a:lnTo>
                <a:lnTo>
                  <a:pt x="390891" y="1154866"/>
                </a:lnTo>
                <a:close/>
              </a:path>
              <a:path w="2420619" h="1674495">
                <a:moveTo>
                  <a:pt x="464398" y="1398945"/>
                </a:moveTo>
                <a:lnTo>
                  <a:pt x="459133" y="1386660"/>
                </a:lnTo>
                <a:lnTo>
                  <a:pt x="454138" y="1374645"/>
                </a:lnTo>
                <a:lnTo>
                  <a:pt x="449342" y="1362719"/>
                </a:lnTo>
                <a:lnTo>
                  <a:pt x="444958" y="1351426"/>
                </a:lnTo>
                <a:lnTo>
                  <a:pt x="449909" y="1362900"/>
                </a:lnTo>
                <a:lnTo>
                  <a:pt x="464398" y="1398945"/>
                </a:lnTo>
                <a:close/>
              </a:path>
              <a:path w="2420619" h="1674495">
                <a:moveTo>
                  <a:pt x="449836" y="1362719"/>
                </a:moveTo>
                <a:lnTo>
                  <a:pt x="444958" y="1351426"/>
                </a:lnTo>
                <a:lnTo>
                  <a:pt x="445300" y="1351426"/>
                </a:lnTo>
                <a:lnTo>
                  <a:pt x="449836" y="1362719"/>
                </a:lnTo>
                <a:close/>
              </a:path>
              <a:path w="2420619" h="1674495">
                <a:moveTo>
                  <a:pt x="465775" y="1398945"/>
                </a:moveTo>
                <a:lnTo>
                  <a:pt x="464398" y="1398945"/>
                </a:lnTo>
                <a:lnTo>
                  <a:pt x="449836" y="1362719"/>
                </a:lnTo>
                <a:lnTo>
                  <a:pt x="452968" y="1370055"/>
                </a:lnTo>
                <a:lnTo>
                  <a:pt x="457006" y="1379067"/>
                </a:lnTo>
                <a:lnTo>
                  <a:pt x="461518" y="1388145"/>
                </a:lnTo>
                <a:lnTo>
                  <a:pt x="465775" y="1398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564751" y="1478691"/>
            <a:ext cx="8723630" cy="8803005"/>
            <a:chOff x="9564751" y="1478691"/>
            <a:chExt cx="8723630" cy="8803005"/>
          </a:xfrm>
        </p:grpSpPr>
        <p:sp>
          <p:nvSpPr>
            <p:cNvPr id="5" name="object 5"/>
            <p:cNvSpPr/>
            <p:nvPr/>
          </p:nvSpPr>
          <p:spPr>
            <a:xfrm>
              <a:off x="14859768" y="7449171"/>
              <a:ext cx="2764155" cy="2832100"/>
            </a:xfrm>
            <a:custGeom>
              <a:avLst/>
              <a:gdLst/>
              <a:ahLst/>
              <a:cxnLst/>
              <a:rect l="l" t="t" r="r" b="b"/>
              <a:pathLst>
                <a:path w="2764155" h="2832100">
                  <a:moveTo>
                    <a:pt x="2150885" y="1003299"/>
                  </a:moveTo>
                  <a:lnTo>
                    <a:pt x="2144624" y="952499"/>
                  </a:lnTo>
                  <a:lnTo>
                    <a:pt x="2136738" y="901699"/>
                  </a:lnTo>
                  <a:lnTo>
                    <a:pt x="2119274" y="800099"/>
                  </a:lnTo>
                  <a:lnTo>
                    <a:pt x="2111285" y="749299"/>
                  </a:lnTo>
                  <a:lnTo>
                    <a:pt x="2104958" y="698499"/>
                  </a:lnTo>
                  <a:lnTo>
                    <a:pt x="2099978" y="647699"/>
                  </a:lnTo>
                  <a:lnTo>
                    <a:pt x="2096728" y="596899"/>
                  </a:lnTo>
                  <a:lnTo>
                    <a:pt x="2095591" y="546099"/>
                  </a:lnTo>
                  <a:lnTo>
                    <a:pt x="2096950" y="495299"/>
                  </a:lnTo>
                  <a:lnTo>
                    <a:pt x="2101188" y="457199"/>
                  </a:lnTo>
                  <a:lnTo>
                    <a:pt x="2108687" y="406399"/>
                  </a:lnTo>
                  <a:lnTo>
                    <a:pt x="2119832" y="355599"/>
                  </a:lnTo>
                  <a:lnTo>
                    <a:pt x="2135004" y="304799"/>
                  </a:lnTo>
                  <a:lnTo>
                    <a:pt x="2154587" y="266699"/>
                  </a:lnTo>
                  <a:lnTo>
                    <a:pt x="2178965" y="215899"/>
                  </a:lnTo>
                  <a:lnTo>
                    <a:pt x="2208519" y="177799"/>
                  </a:lnTo>
                  <a:lnTo>
                    <a:pt x="2242428" y="139699"/>
                  </a:lnTo>
                  <a:lnTo>
                    <a:pt x="2280208" y="101599"/>
                  </a:lnTo>
                  <a:lnTo>
                    <a:pt x="2321374" y="76199"/>
                  </a:lnTo>
                  <a:lnTo>
                    <a:pt x="2365444" y="38099"/>
                  </a:lnTo>
                  <a:lnTo>
                    <a:pt x="2392995" y="25399"/>
                  </a:lnTo>
                  <a:lnTo>
                    <a:pt x="2422234" y="12699"/>
                  </a:lnTo>
                  <a:lnTo>
                    <a:pt x="2452417" y="12699"/>
                  </a:lnTo>
                  <a:lnTo>
                    <a:pt x="2482803" y="0"/>
                  </a:lnTo>
                  <a:lnTo>
                    <a:pt x="2647683" y="0"/>
                  </a:lnTo>
                  <a:lnTo>
                    <a:pt x="2677338" y="12699"/>
                  </a:lnTo>
                  <a:lnTo>
                    <a:pt x="2703483" y="38099"/>
                  </a:lnTo>
                  <a:lnTo>
                    <a:pt x="2725847" y="50799"/>
                  </a:lnTo>
                  <a:lnTo>
                    <a:pt x="2744162" y="76199"/>
                  </a:lnTo>
                  <a:lnTo>
                    <a:pt x="2757539" y="114299"/>
                  </a:lnTo>
                  <a:lnTo>
                    <a:pt x="2763692" y="139699"/>
                  </a:lnTo>
                  <a:lnTo>
                    <a:pt x="2763501" y="177799"/>
                  </a:lnTo>
                  <a:lnTo>
                    <a:pt x="2757842" y="203199"/>
                  </a:lnTo>
                  <a:lnTo>
                    <a:pt x="2746300" y="241299"/>
                  </a:lnTo>
                  <a:lnTo>
                    <a:pt x="2728142" y="266699"/>
                  </a:lnTo>
                  <a:lnTo>
                    <a:pt x="2705395" y="279399"/>
                  </a:lnTo>
                  <a:lnTo>
                    <a:pt x="2680083" y="304799"/>
                  </a:lnTo>
                  <a:lnTo>
                    <a:pt x="2649258" y="317499"/>
                  </a:lnTo>
                  <a:lnTo>
                    <a:pt x="2535093" y="317499"/>
                  </a:lnTo>
                  <a:lnTo>
                    <a:pt x="2531698" y="321792"/>
                  </a:lnTo>
                  <a:lnTo>
                    <a:pt x="2520243" y="330199"/>
                  </a:lnTo>
                  <a:lnTo>
                    <a:pt x="2513347" y="330199"/>
                  </a:lnTo>
                  <a:lnTo>
                    <a:pt x="2505627" y="341274"/>
                  </a:lnTo>
                  <a:lnTo>
                    <a:pt x="2503481" y="342899"/>
                  </a:lnTo>
                  <a:lnTo>
                    <a:pt x="2495775" y="342899"/>
                  </a:lnTo>
                  <a:lnTo>
                    <a:pt x="2487123" y="355599"/>
                  </a:lnTo>
                  <a:lnTo>
                    <a:pt x="2482083" y="355599"/>
                  </a:lnTo>
                  <a:lnTo>
                    <a:pt x="2476128" y="364353"/>
                  </a:lnTo>
                  <a:lnTo>
                    <a:pt x="2471171" y="368299"/>
                  </a:lnTo>
                  <a:lnTo>
                    <a:pt x="2456299" y="393471"/>
                  </a:lnTo>
                  <a:lnTo>
                    <a:pt x="2456073" y="393699"/>
                  </a:lnTo>
                  <a:lnTo>
                    <a:pt x="2450404" y="393699"/>
                  </a:lnTo>
                  <a:lnTo>
                    <a:pt x="2440942" y="419099"/>
                  </a:lnTo>
                  <a:lnTo>
                    <a:pt x="2439694" y="423110"/>
                  </a:lnTo>
                  <a:lnTo>
                    <a:pt x="2433844" y="431799"/>
                  </a:lnTo>
                  <a:lnTo>
                    <a:pt x="2436988" y="431799"/>
                  </a:lnTo>
                  <a:lnTo>
                    <a:pt x="2433034" y="444499"/>
                  </a:lnTo>
                  <a:lnTo>
                    <a:pt x="2429822" y="457199"/>
                  </a:lnTo>
                  <a:lnTo>
                    <a:pt x="2428804" y="457199"/>
                  </a:lnTo>
                  <a:lnTo>
                    <a:pt x="2427040" y="468198"/>
                  </a:lnTo>
                  <a:lnTo>
                    <a:pt x="2426610" y="469899"/>
                  </a:lnTo>
                  <a:lnTo>
                    <a:pt x="2423235" y="495299"/>
                  </a:lnTo>
                  <a:lnTo>
                    <a:pt x="2421604" y="507999"/>
                  </a:lnTo>
                  <a:lnTo>
                    <a:pt x="2423291" y="507999"/>
                  </a:lnTo>
                  <a:lnTo>
                    <a:pt x="2421424" y="558799"/>
                  </a:lnTo>
                  <a:lnTo>
                    <a:pt x="2422526" y="596899"/>
                  </a:lnTo>
                  <a:lnTo>
                    <a:pt x="2423375" y="609599"/>
                  </a:lnTo>
                  <a:lnTo>
                    <a:pt x="2422324" y="609599"/>
                  </a:lnTo>
                  <a:lnTo>
                    <a:pt x="2422987" y="622299"/>
                  </a:lnTo>
                  <a:lnTo>
                    <a:pt x="2423783" y="622299"/>
                  </a:lnTo>
                  <a:lnTo>
                    <a:pt x="2424008" y="624253"/>
                  </a:lnTo>
                  <a:lnTo>
                    <a:pt x="2424855" y="634999"/>
                  </a:lnTo>
                  <a:lnTo>
                    <a:pt x="2425924" y="647699"/>
                  </a:lnTo>
                  <a:lnTo>
                    <a:pt x="2426702" y="647699"/>
                  </a:lnTo>
                  <a:lnTo>
                    <a:pt x="2428162" y="660399"/>
                  </a:lnTo>
                  <a:lnTo>
                    <a:pt x="2435268" y="698499"/>
                  </a:lnTo>
                  <a:lnTo>
                    <a:pt x="2443150" y="749299"/>
                  </a:lnTo>
                  <a:lnTo>
                    <a:pt x="2451317" y="800099"/>
                  </a:lnTo>
                  <a:lnTo>
                    <a:pt x="2459277" y="850899"/>
                  </a:lnTo>
                  <a:lnTo>
                    <a:pt x="2466537" y="901699"/>
                  </a:lnTo>
                  <a:lnTo>
                    <a:pt x="2472606" y="952499"/>
                  </a:lnTo>
                  <a:lnTo>
                    <a:pt x="2147285" y="952499"/>
                  </a:lnTo>
                  <a:lnTo>
                    <a:pt x="2148371" y="967014"/>
                  </a:lnTo>
                  <a:lnTo>
                    <a:pt x="2149917" y="990599"/>
                  </a:lnTo>
                  <a:lnTo>
                    <a:pt x="2150885" y="1003299"/>
                  </a:lnTo>
                  <a:close/>
                </a:path>
                <a:path w="2764155" h="2832100">
                  <a:moveTo>
                    <a:pt x="2531698" y="321792"/>
                  </a:moveTo>
                  <a:lnTo>
                    <a:pt x="2535093" y="317499"/>
                  </a:lnTo>
                  <a:lnTo>
                    <a:pt x="2537546" y="317499"/>
                  </a:lnTo>
                  <a:lnTo>
                    <a:pt x="2531698" y="321792"/>
                  </a:lnTo>
                  <a:close/>
                </a:path>
                <a:path w="2764155" h="2832100">
                  <a:moveTo>
                    <a:pt x="2529266" y="330199"/>
                  </a:moveTo>
                  <a:lnTo>
                    <a:pt x="2525047" y="330199"/>
                  </a:lnTo>
                  <a:lnTo>
                    <a:pt x="2531698" y="321792"/>
                  </a:lnTo>
                  <a:lnTo>
                    <a:pt x="2537546" y="317499"/>
                  </a:lnTo>
                  <a:lnTo>
                    <a:pt x="2543463" y="317499"/>
                  </a:lnTo>
                  <a:lnTo>
                    <a:pt x="2529266" y="330199"/>
                  </a:lnTo>
                  <a:close/>
                </a:path>
                <a:path w="2764155" h="2832100">
                  <a:moveTo>
                    <a:pt x="2505627" y="341274"/>
                  </a:moveTo>
                  <a:lnTo>
                    <a:pt x="2513347" y="330199"/>
                  </a:lnTo>
                  <a:lnTo>
                    <a:pt x="2520243" y="330199"/>
                  </a:lnTo>
                  <a:lnTo>
                    <a:pt x="2505627" y="341274"/>
                  </a:lnTo>
                  <a:close/>
                </a:path>
                <a:path w="2764155" h="2832100">
                  <a:moveTo>
                    <a:pt x="2504811" y="342443"/>
                  </a:moveTo>
                  <a:lnTo>
                    <a:pt x="2505627" y="341274"/>
                  </a:lnTo>
                  <a:lnTo>
                    <a:pt x="2520243" y="330199"/>
                  </a:lnTo>
                  <a:lnTo>
                    <a:pt x="2522403" y="330199"/>
                  </a:lnTo>
                  <a:lnTo>
                    <a:pt x="2504811" y="342443"/>
                  </a:lnTo>
                  <a:close/>
                </a:path>
                <a:path w="2764155" h="2832100">
                  <a:moveTo>
                    <a:pt x="2504493" y="342899"/>
                  </a:moveTo>
                  <a:lnTo>
                    <a:pt x="2504156" y="342899"/>
                  </a:lnTo>
                  <a:lnTo>
                    <a:pt x="2504811" y="342443"/>
                  </a:lnTo>
                  <a:lnTo>
                    <a:pt x="2504493" y="342899"/>
                  </a:lnTo>
                  <a:close/>
                </a:path>
                <a:path w="2764155" h="2832100">
                  <a:moveTo>
                    <a:pt x="2487123" y="355599"/>
                  </a:moveTo>
                  <a:lnTo>
                    <a:pt x="2495775" y="342899"/>
                  </a:lnTo>
                  <a:lnTo>
                    <a:pt x="2503481" y="342899"/>
                  </a:lnTo>
                  <a:lnTo>
                    <a:pt x="2487123" y="355599"/>
                  </a:lnTo>
                  <a:close/>
                </a:path>
                <a:path w="2764155" h="2832100">
                  <a:moveTo>
                    <a:pt x="2487123" y="355599"/>
                  </a:moveTo>
                  <a:lnTo>
                    <a:pt x="2503481" y="342899"/>
                  </a:lnTo>
                  <a:lnTo>
                    <a:pt x="2504156" y="342899"/>
                  </a:lnTo>
                  <a:lnTo>
                    <a:pt x="2487123" y="355599"/>
                  </a:lnTo>
                  <a:close/>
                </a:path>
                <a:path w="2764155" h="2832100">
                  <a:moveTo>
                    <a:pt x="2476128" y="364353"/>
                  </a:moveTo>
                  <a:lnTo>
                    <a:pt x="2482083" y="355599"/>
                  </a:lnTo>
                  <a:lnTo>
                    <a:pt x="2478381" y="362559"/>
                  </a:lnTo>
                  <a:lnTo>
                    <a:pt x="2476128" y="364353"/>
                  </a:lnTo>
                  <a:close/>
                </a:path>
                <a:path w="2764155" h="2832100">
                  <a:moveTo>
                    <a:pt x="2478381" y="362559"/>
                  </a:moveTo>
                  <a:lnTo>
                    <a:pt x="2482083" y="355599"/>
                  </a:lnTo>
                  <a:lnTo>
                    <a:pt x="2487123" y="355599"/>
                  </a:lnTo>
                  <a:lnTo>
                    <a:pt x="2478381" y="362559"/>
                  </a:lnTo>
                  <a:close/>
                </a:path>
                <a:path w="2764155" h="2832100">
                  <a:moveTo>
                    <a:pt x="2456365" y="393403"/>
                  </a:moveTo>
                  <a:lnTo>
                    <a:pt x="2476128" y="364353"/>
                  </a:lnTo>
                  <a:lnTo>
                    <a:pt x="2478381" y="362559"/>
                  </a:lnTo>
                  <a:lnTo>
                    <a:pt x="2468572" y="380999"/>
                  </a:lnTo>
                  <a:lnTo>
                    <a:pt x="2456365" y="393403"/>
                  </a:lnTo>
                  <a:close/>
                </a:path>
                <a:path w="2764155" h="2832100">
                  <a:moveTo>
                    <a:pt x="2456163" y="393699"/>
                  </a:moveTo>
                  <a:lnTo>
                    <a:pt x="2456299" y="393471"/>
                  </a:lnTo>
                  <a:lnTo>
                    <a:pt x="2456163" y="393699"/>
                  </a:lnTo>
                  <a:close/>
                </a:path>
                <a:path w="2764155" h="2832100">
                  <a:moveTo>
                    <a:pt x="2438838" y="425859"/>
                  </a:moveTo>
                  <a:lnTo>
                    <a:pt x="2439694" y="423110"/>
                  </a:lnTo>
                  <a:lnTo>
                    <a:pt x="2442394" y="419099"/>
                  </a:lnTo>
                  <a:lnTo>
                    <a:pt x="2446500" y="406399"/>
                  </a:lnTo>
                  <a:lnTo>
                    <a:pt x="2450404" y="393699"/>
                  </a:lnTo>
                  <a:lnTo>
                    <a:pt x="2456073" y="393699"/>
                  </a:lnTo>
                  <a:lnTo>
                    <a:pt x="2444520" y="419099"/>
                  </a:lnTo>
                  <a:lnTo>
                    <a:pt x="2438838" y="425859"/>
                  </a:lnTo>
                  <a:close/>
                </a:path>
                <a:path w="2764155" h="2832100">
                  <a:moveTo>
                    <a:pt x="2433844" y="431799"/>
                  </a:moveTo>
                  <a:lnTo>
                    <a:pt x="2439694" y="423110"/>
                  </a:lnTo>
                  <a:lnTo>
                    <a:pt x="2438838" y="425859"/>
                  </a:lnTo>
                  <a:lnTo>
                    <a:pt x="2433844" y="431799"/>
                  </a:lnTo>
                  <a:close/>
                </a:path>
                <a:path w="2764155" h="2832100">
                  <a:moveTo>
                    <a:pt x="2436988" y="431799"/>
                  </a:moveTo>
                  <a:lnTo>
                    <a:pt x="2433844" y="431799"/>
                  </a:lnTo>
                  <a:lnTo>
                    <a:pt x="2438838" y="425859"/>
                  </a:lnTo>
                  <a:lnTo>
                    <a:pt x="2436988" y="431799"/>
                  </a:lnTo>
                  <a:close/>
                </a:path>
                <a:path w="2764155" h="2832100">
                  <a:moveTo>
                    <a:pt x="2427040" y="468198"/>
                  </a:moveTo>
                  <a:lnTo>
                    <a:pt x="2428804" y="457199"/>
                  </a:lnTo>
                  <a:lnTo>
                    <a:pt x="2428038" y="464251"/>
                  </a:lnTo>
                  <a:lnTo>
                    <a:pt x="2427040" y="468198"/>
                  </a:lnTo>
                  <a:close/>
                </a:path>
                <a:path w="2764155" h="2832100">
                  <a:moveTo>
                    <a:pt x="2428038" y="464251"/>
                  </a:moveTo>
                  <a:lnTo>
                    <a:pt x="2428804" y="457199"/>
                  </a:lnTo>
                  <a:lnTo>
                    <a:pt x="2429822" y="457199"/>
                  </a:lnTo>
                  <a:lnTo>
                    <a:pt x="2428038" y="464251"/>
                  </a:lnTo>
                  <a:close/>
                </a:path>
                <a:path w="2764155" h="2832100">
                  <a:moveTo>
                    <a:pt x="2423291" y="507999"/>
                  </a:moveTo>
                  <a:lnTo>
                    <a:pt x="2421604" y="507999"/>
                  </a:lnTo>
                  <a:lnTo>
                    <a:pt x="2425017" y="482022"/>
                  </a:lnTo>
                  <a:lnTo>
                    <a:pt x="2426767" y="469899"/>
                  </a:lnTo>
                  <a:lnTo>
                    <a:pt x="2427040" y="468198"/>
                  </a:lnTo>
                  <a:lnTo>
                    <a:pt x="2428038" y="464251"/>
                  </a:lnTo>
                  <a:lnTo>
                    <a:pt x="2423291" y="507999"/>
                  </a:lnTo>
                  <a:close/>
                </a:path>
                <a:path w="2764155" h="2832100">
                  <a:moveTo>
                    <a:pt x="2421604" y="507999"/>
                  </a:moveTo>
                  <a:lnTo>
                    <a:pt x="2423235" y="495299"/>
                  </a:lnTo>
                  <a:lnTo>
                    <a:pt x="2425017" y="482022"/>
                  </a:lnTo>
                  <a:lnTo>
                    <a:pt x="2421604" y="507999"/>
                  </a:lnTo>
                  <a:close/>
                </a:path>
                <a:path w="2764155" h="2832100">
                  <a:moveTo>
                    <a:pt x="2423783" y="622299"/>
                  </a:moveTo>
                  <a:lnTo>
                    <a:pt x="2422987" y="622299"/>
                  </a:lnTo>
                  <a:lnTo>
                    <a:pt x="2422324" y="609599"/>
                  </a:lnTo>
                  <a:lnTo>
                    <a:pt x="2423783" y="622299"/>
                  </a:lnTo>
                  <a:close/>
                </a:path>
                <a:path w="2764155" h="2832100">
                  <a:moveTo>
                    <a:pt x="2424840" y="631494"/>
                  </a:moveTo>
                  <a:lnTo>
                    <a:pt x="2424008" y="624253"/>
                  </a:lnTo>
                  <a:lnTo>
                    <a:pt x="2423854" y="622299"/>
                  </a:lnTo>
                  <a:lnTo>
                    <a:pt x="2422324" y="609599"/>
                  </a:lnTo>
                  <a:lnTo>
                    <a:pt x="2423375" y="609599"/>
                  </a:lnTo>
                  <a:lnTo>
                    <a:pt x="2424840" y="631494"/>
                  </a:lnTo>
                  <a:close/>
                </a:path>
                <a:path w="2764155" h="2832100">
                  <a:moveTo>
                    <a:pt x="2425924" y="647699"/>
                  </a:moveTo>
                  <a:lnTo>
                    <a:pt x="2424855" y="634999"/>
                  </a:lnTo>
                  <a:lnTo>
                    <a:pt x="2424008" y="624253"/>
                  </a:lnTo>
                  <a:lnTo>
                    <a:pt x="2424840" y="631494"/>
                  </a:lnTo>
                  <a:lnTo>
                    <a:pt x="2425924" y="647699"/>
                  </a:lnTo>
                  <a:close/>
                </a:path>
                <a:path w="2764155" h="2832100">
                  <a:moveTo>
                    <a:pt x="2426702" y="647699"/>
                  </a:moveTo>
                  <a:lnTo>
                    <a:pt x="2425924" y="647699"/>
                  </a:lnTo>
                  <a:lnTo>
                    <a:pt x="2424840" y="631494"/>
                  </a:lnTo>
                  <a:lnTo>
                    <a:pt x="2426702" y="647699"/>
                  </a:lnTo>
                  <a:close/>
                </a:path>
                <a:path w="2764155" h="2832100">
                  <a:moveTo>
                    <a:pt x="2148371" y="967014"/>
                  </a:moveTo>
                  <a:lnTo>
                    <a:pt x="2147285" y="952499"/>
                  </a:lnTo>
                  <a:lnTo>
                    <a:pt x="2148252" y="965199"/>
                  </a:lnTo>
                  <a:lnTo>
                    <a:pt x="2148371" y="967014"/>
                  </a:lnTo>
                  <a:close/>
                </a:path>
                <a:path w="2764155" h="2832100">
                  <a:moveTo>
                    <a:pt x="2146143" y="1140781"/>
                  </a:moveTo>
                  <a:lnTo>
                    <a:pt x="2150322" y="1104899"/>
                  </a:lnTo>
                  <a:lnTo>
                    <a:pt x="2152325" y="1054099"/>
                  </a:lnTo>
                  <a:lnTo>
                    <a:pt x="2151087" y="1003299"/>
                  </a:lnTo>
                  <a:lnTo>
                    <a:pt x="2148371" y="967014"/>
                  </a:lnTo>
                  <a:lnTo>
                    <a:pt x="2148252" y="965199"/>
                  </a:lnTo>
                  <a:lnTo>
                    <a:pt x="2147285" y="952499"/>
                  </a:lnTo>
                  <a:lnTo>
                    <a:pt x="2472606" y="952499"/>
                  </a:lnTo>
                  <a:lnTo>
                    <a:pt x="2476992" y="990599"/>
                  </a:lnTo>
                  <a:lnTo>
                    <a:pt x="2479203" y="1041399"/>
                  </a:lnTo>
                  <a:lnTo>
                    <a:pt x="2478700" y="1092199"/>
                  </a:lnTo>
                  <a:lnTo>
                    <a:pt x="2476803" y="1117599"/>
                  </a:lnTo>
                  <a:lnTo>
                    <a:pt x="2150277" y="1117599"/>
                  </a:lnTo>
                  <a:lnTo>
                    <a:pt x="2148545" y="1130299"/>
                  </a:lnTo>
                  <a:lnTo>
                    <a:pt x="2148408" y="1131165"/>
                  </a:lnTo>
                  <a:lnTo>
                    <a:pt x="2146143" y="1140781"/>
                  </a:lnTo>
                  <a:close/>
                </a:path>
                <a:path w="2764155" h="2832100">
                  <a:moveTo>
                    <a:pt x="2473088" y="1155699"/>
                  </a:moveTo>
                  <a:lnTo>
                    <a:pt x="2144405" y="1155699"/>
                  </a:lnTo>
                  <a:lnTo>
                    <a:pt x="2146542" y="1142999"/>
                  </a:lnTo>
                  <a:lnTo>
                    <a:pt x="2148408" y="1131165"/>
                  </a:lnTo>
                  <a:lnTo>
                    <a:pt x="2151605" y="1117599"/>
                  </a:lnTo>
                  <a:lnTo>
                    <a:pt x="2476803" y="1117599"/>
                  </a:lnTo>
                  <a:lnTo>
                    <a:pt x="2474906" y="1142999"/>
                  </a:lnTo>
                  <a:lnTo>
                    <a:pt x="2473088" y="1155699"/>
                  </a:lnTo>
                  <a:close/>
                </a:path>
                <a:path w="2764155" h="2832100">
                  <a:moveTo>
                    <a:pt x="2144405" y="1155699"/>
                  </a:moveTo>
                  <a:lnTo>
                    <a:pt x="2146143" y="1140781"/>
                  </a:lnTo>
                  <a:lnTo>
                    <a:pt x="2148408" y="1131165"/>
                  </a:lnTo>
                  <a:lnTo>
                    <a:pt x="2146542" y="1142999"/>
                  </a:lnTo>
                  <a:lnTo>
                    <a:pt x="2144405" y="1155699"/>
                  </a:lnTo>
                  <a:close/>
                </a:path>
                <a:path w="2764155" h="2832100">
                  <a:moveTo>
                    <a:pt x="2122809" y="1209072"/>
                  </a:moveTo>
                  <a:lnTo>
                    <a:pt x="2129330" y="1193799"/>
                  </a:lnTo>
                  <a:lnTo>
                    <a:pt x="2138285" y="1168399"/>
                  </a:lnTo>
                  <a:lnTo>
                    <a:pt x="2145620" y="1142999"/>
                  </a:lnTo>
                  <a:lnTo>
                    <a:pt x="2146143" y="1140781"/>
                  </a:lnTo>
                  <a:lnTo>
                    <a:pt x="2144405" y="1155699"/>
                  </a:lnTo>
                  <a:lnTo>
                    <a:pt x="2473088" y="1155699"/>
                  </a:lnTo>
                  <a:lnTo>
                    <a:pt x="2469453" y="1181099"/>
                  </a:lnTo>
                  <a:lnTo>
                    <a:pt x="2135765" y="1181099"/>
                  </a:lnTo>
                  <a:lnTo>
                    <a:pt x="2124087" y="1206499"/>
                  </a:lnTo>
                  <a:lnTo>
                    <a:pt x="2122809" y="1209072"/>
                  </a:lnTo>
                  <a:close/>
                </a:path>
                <a:path w="2764155" h="2832100">
                  <a:moveTo>
                    <a:pt x="2122501" y="1219199"/>
                  </a:moveTo>
                  <a:lnTo>
                    <a:pt x="2118485" y="1219199"/>
                  </a:lnTo>
                  <a:lnTo>
                    <a:pt x="2122809" y="1209072"/>
                  </a:lnTo>
                  <a:lnTo>
                    <a:pt x="2124087" y="1206499"/>
                  </a:lnTo>
                  <a:lnTo>
                    <a:pt x="2135765" y="1181099"/>
                  </a:lnTo>
                  <a:lnTo>
                    <a:pt x="2131343" y="1193799"/>
                  </a:lnTo>
                  <a:lnTo>
                    <a:pt x="2126855" y="1206499"/>
                  </a:lnTo>
                  <a:lnTo>
                    <a:pt x="2122501" y="1219199"/>
                  </a:lnTo>
                  <a:close/>
                </a:path>
                <a:path w="2764155" h="2832100">
                  <a:moveTo>
                    <a:pt x="2462170" y="1219199"/>
                  </a:moveTo>
                  <a:lnTo>
                    <a:pt x="2122501" y="1219199"/>
                  </a:lnTo>
                  <a:lnTo>
                    <a:pt x="2126855" y="1206499"/>
                  </a:lnTo>
                  <a:lnTo>
                    <a:pt x="2131343" y="1193799"/>
                  </a:lnTo>
                  <a:lnTo>
                    <a:pt x="2135765" y="1181099"/>
                  </a:lnTo>
                  <a:lnTo>
                    <a:pt x="2469453" y="1181099"/>
                  </a:lnTo>
                  <a:lnTo>
                    <a:pt x="2467636" y="1193799"/>
                  </a:lnTo>
                  <a:lnTo>
                    <a:pt x="2462170" y="1219199"/>
                  </a:lnTo>
                  <a:close/>
                </a:path>
                <a:path w="2764155" h="2832100">
                  <a:moveTo>
                    <a:pt x="2449314" y="1269999"/>
                  </a:moveTo>
                  <a:lnTo>
                    <a:pt x="2088672" y="1269999"/>
                  </a:lnTo>
                  <a:lnTo>
                    <a:pt x="2091650" y="1264416"/>
                  </a:lnTo>
                  <a:lnTo>
                    <a:pt x="2109125" y="1244599"/>
                  </a:lnTo>
                  <a:lnTo>
                    <a:pt x="2104479" y="1244599"/>
                  </a:lnTo>
                  <a:lnTo>
                    <a:pt x="2111465" y="1231899"/>
                  </a:lnTo>
                  <a:lnTo>
                    <a:pt x="2122809" y="1209072"/>
                  </a:lnTo>
                  <a:lnTo>
                    <a:pt x="2118485" y="1219199"/>
                  </a:lnTo>
                  <a:lnTo>
                    <a:pt x="2462170" y="1219199"/>
                  </a:lnTo>
                  <a:lnTo>
                    <a:pt x="2456703" y="1244599"/>
                  </a:lnTo>
                  <a:lnTo>
                    <a:pt x="2449314" y="1269999"/>
                  </a:lnTo>
                  <a:close/>
                </a:path>
                <a:path w="2764155" h="2832100">
                  <a:moveTo>
                    <a:pt x="2093896" y="1260203"/>
                  </a:moveTo>
                  <a:lnTo>
                    <a:pt x="2102217" y="1244599"/>
                  </a:lnTo>
                  <a:lnTo>
                    <a:pt x="2104479" y="1244599"/>
                  </a:lnTo>
                  <a:lnTo>
                    <a:pt x="2097492" y="1257299"/>
                  </a:lnTo>
                  <a:lnTo>
                    <a:pt x="2093896" y="1260203"/>
                  </a:lnTo>
                  <a:close/>
                </a:path>
                <a:path w="2764155" h="2832100">
                  <a:moveTo>
                    <a:pt x="2086726" y="1269999"/>
                  </a:moveTo>
                  <a:lnTo>
                    <a:pt x="2081765" y="1269999"/>
                  </a:lnTo>
                  <a:lnTo>
                    <a:pt x="2093896" y="1260203"/>
                  </a:lnTo>
                  <a:lnTo>
                    <a:pt x="2091650" y="1264416"/>
                  </a:lnTo>
                  <a:lnTo>
                    <a:pt x="2086726" y="1269999"/>
                  </a:lnTo>
                  <a:close/>
                </a:path>
                <a:path w="2764155" h="2832100">
                  <a:moveTo>
                    <a:pt x="2432517" y="1320799"/>
                  </a:moveTo>
                  <a:lnTo>
                    <a:pt x="2027765" y="1320799"/>
                  </a:lnTo>
                  <a:lnTo>
                    <a:pt x="2029994" y="1317523"/>
                  </a:lnTo>
                  <a:lnTo>
                    <a:pt x="2045045" y="1308099"/>
                  </a:lnTo>
                  <a:lnTo>
                    <a:pt x="2037339" y="1308099"/>
                  </a:lnTo>
                  <a:lnTo>
                    <a:pt x="2062775" y="1295399"/>
                  </a:lnTo>
                  <a:lnTo>
                    <a:pt x="2086726" y="1269999"/>
                  </a:lnTo>
                  <a:lnTo>
                    <a:pt x="2091650" y="1264416"/>
                  </a:lnTo>
                  <a:lnTo>
                    <a:pt x="2088672" y="1269999"/>
                  </a:lnTo>
                  <a:lnTo>
                    <a:pt x="2449314" y="1269999"/>
                  </a:lnTo>
                  <a:lnTo>
                    <a:pt x="2441924" y="1295399"/>
                  </a:lnTo>
                  <a:lnTo>
                    <a:pt x="2432517" y="1320799"/>
                  </a:lnTo>
                  <a:close/>
                </a:path>
                <a:path w="2764155" h="2832100">
                  <a:moveTo>
                    <a:pt x="2034720" y="1310577"/>
                  </a:moveTo>
                  <a:lnTo>
                    <a:pt x="2036405" y="1308099"/>
                  </a:lnTo>
                  <a:lnTo>
                    <a:pt x="2037339" y="1308099"/>
                  </a:lnTo>
                  <a:lnTo>
                    <a:pt x="2034720" y="1310577"/>
                  </a:lnTo>
                  <a:close/>
                </a:path>
                <a:path w="2764155" h="2832100">
                  <a:moveTo>
                    <a:pt x="2024761" y="1320799"/>
                  </a:moveTo>
                  <a:lnTo>
                    <a:pt x="2023912" y="1320799"/>
                  </a:lnTo>
                  <a:lnTo>
                    <a:pt x="2034720" y="1310577"/>
                  </a:lnTo>
                  <a:lnTo>
                    <a:pt x="2029994" y="1317523"/>
                  </a:lnTo>
                  <a:lnTo>
                    <a:pt x="2024761" y="1320799"/>
                  </a:lnTo>
                  <a:close/>
                </a:path>
                <a:path w="2764155" h="2832100">
                  <a:moveTo>
                    <a:pt x="2427814" y="1333499"/>
                  </a:moveTo>
                  <a:lnTo>
                    <a:pt x="2010485" y="1333499"/>
                  </a:lnTo>
                  <a:lnTo>
                    <a:pt x="2022249" y="1322372"/>
                  </a:lnTo>
                  <a:lnTo>
                    <a:pt x="2029994" y="1317523"/>
                  </a:lnTo>
                  <a:lnTo>
                    <a:pt x="2027765" y="1320799"/>
                  </a:lnTo>
                  <a:lnTo>
                    <a:pt x="2432517" y="1320799"/>
                  </a:lnTo>
                  <a:lnTo>
                    <a:pt x="2427814" y="1333499"/>
                  </a:lnTo>
                  <a:close/>
                </a:path>
                <a:path w="2764155" h="2832100">
                  <a:moveTo>
                    <a:pt x="2014943" y="1326947"/>
                  </a:moveTo>
                  <a:lnTo>
                    <a:pt x="2019125" y="1320799"/>
                  </a:lnTo>
                  <a:lnTo>
                    <a:pt x="2023912" y="1320799"/>
                  </a:lnTo>
                  <a:lnTo>
                    <a:pt x="2022249" y="1322372"/>
                  </a:lnTo>
                  <a:lnTo>
                    <a:pt x="2014943" y="1326947"/>
                  </a:lnTo>
                  <a:close/>
                </a:path>
                <a:path w="2764155" h="2832100">
                  <a:moveTo>
                    <a:pt x="2379503" y="1422399"/>
                  </a:moveTo>
                  <a:lnTo>
                    <a:pt x="1829766" y="1422399"/>
                  </a:lnTo>
                  <a:lnTo>
                    <a:pt x="1834505" y="1419728"/>
                  </a:lnTo>
                  <a:lnTo>
                    <a:pt x="1870806" y="1409699"/>
                  </a:lnTo>
                  <a:lnTo>
                    <a:pt x="1852296" y="1409699"/>
                  </a:lnTo>
                  <a:lnTo>
                    <a:pt x="1874826" y="1396999"/>
                  </a:lnTo>
                  <a:lnTo>
                    <a:pt x="1919126" y="1384299"/>
                  </a:lnTo>
                  <a:lnTo>
                    <a:pt x="1962424" y="1358899"/>
                  </a:lnTo>
                  <a:lnTo>
                    <a:pt x="2004478" y="1333499"/>
                  </a:lnTo>
                  <a:lnTo>
                    <a:pt x="2014943" y="1326947"/>
                  </a:lnTo>
                  <a:lnTo>
                    <a:pt x="2010485" y="1333499"/>
                  </a:lnTo>
                  <a:lnTo>
                    <a:pt x="2427814" y="1333499"/>
                  </a:lnTo>
                  <a:lnTo>
                    <a:pt x="2423111" y="1346199"/>
                  </a:lnTo>
                  <a:lnTo>
                    <a:pt x="2400080" y="1384299"/>
                  </a:lnTo>
                  <a:lnTo>
                    <a:pt x="2379503" y="1422399"/>
                  </a:lnTo>
                  <a:close/>
                </a:path>
                <a:path w="2764155" h="2832100">
                  <a:moveTo>
                    <a:pt x="1831111" y="1420666"/>
                  </a:moveTo>
                  <a:lnTo>
                    <a:pt x="1839621" y="1409699"/>
                  </a:lnTo>
                  <a:lnTo>
                    <a:pt x="1852296" y="1409699"/>
                  </a:lnTo>
                  <a:lnTo>
                    <a:pt x="1834505" y="1419728"/>
                  </a:lnTo>
                  <a:lnTo>
                    <a:pt x="1831111" y="1420666"/>
                  </a:lnTo>
                  <a:close/>
                </a:path>
                <a:path w="2764155" h="2832100">
                  <a:moveTo>
                    <a:pt x="949615" y="2333618"/>
                  </a:moveTo>
                  <a:lnTo>
                    <a:pt x="947162" y="2311399"/>
                  </a:lnTo>
                  <a:lnTo>
                    <a:pt x="942549" y="2260599"/>
                  </a:lnTo>
                  <a:lnTo>
                    <a:pt x="938207" y="2222499"/>
                  </a:lnTo>
                  <a:lnTo>
                    <a:pt x="934809" y="2184399"/>
                  </a:lnTo>
                  <a:lnTo>
                    <a:pt x="933673" y="2146299"/>
                  </a:lnTo>
                  <a:lnTo>
                    <a:pt x="935439" y="2108199"/>
                  </a:lnTo>
                  <a:lnTo>
                    <a:pt x="939771" y="2070099"/>
                  </a:lnTo>
                  <a:lnTo>
                    <a:pt x="946329" y="2031999"/>
                  </a:lnTo>
                  <a:lnTo>
                    <a:pt x="956151" y="1981199"/>
                  </a:lnTo>
                  <a:lnTo>
                    <a:pt x="969819" y="1943099"/>
                  </a:lnTo>
                  <a:lnTo>
                    <a:pt x="986323" y="1904999"/>
                  </a:lnTo>
                  <a:lnTo>
                    <a:pt x="1004649" y="1866899"/>
                  </a:lnTo>
                  <a:lnTo>
                    <a:pt x="1025450" y="1828799"/>
                  </a:lnTo>
                  <a:lnTo>
                    <a:pt x="1049019" y="1790699"/>
                  </a:lnTo>
                  <a:lnTo>
                    <a:pt x="1075423" y="1752599"/>
                  </a:lnTo>
                  <a:lnTo>
                    <a:pt x="1104729" y="1714499"/>
                  </a:lnTo>
                  <a:lnTo>
                    <a:pt x="1141552" y="1689099"/>
                  </a:lnTo>
                  <a:lnTo>
                    <a:pt x="1181155" y="1650999"/>
                  </a:lnTo>
                  <a:lnTo>
                    <a:pt x="1223078" y="1625599"/>
                  </a:lnTo>
                  <a:lnTo>
                    <a:pt x="1266861" y="1600199"/>
                  </a:lnTo>
                  <a:lnTo>
                    <a:pt x="1312045" y="1587499"/>
                  </a:lnTo>
                  <a:lnTo>
                    <a:pt x="1358168" y="1562099"/>
                  </a:lnTo>
                  <a:lnTo>
                    <a:pt x="1497134" y="1523999"/>
                  </a:lnTo>
                  <a:lnTo>
                    <a:pt x="1543991" y="1498599"/>
                  </a:lnTo>
                  <a:lnTo>
                    <a:pt x="1831111" y="1420666"/>
                  </a:lnTo>
                  <a:lnTo>
                    <a:pt x="1829766" y="1422399"/>
                  </a:lnTo>
                  <a:lnTo>
                    <a:pt x="2379503" y="1422399"/>
                  </a:lnTo>
                  <a:lnTo>
                    <a:pt x="2372644" y="1435099"/>
                  </a:lnTo>
                  <a:lnTo>
                    <a:pt x="2342834" y="1473199"/>
                  </a:lnTo>
                  <a:lnTo>
                    <a:pt x="2310747" y="1498599"/>
                  </a:lnTo>
                  <a:lnTo>
                    <a:pt x="2276533" y="1536699"/>
                  </a:lnTo>
                  <a:lnTo>
                    <a:pt x="2240344" y="1562099"/>
                  </a:lnTo>
                  <a:lnTo>
                    <a:pt x="2202334" y="1600199"/>
                  </a:lnTo>
                  <a:lnTo>
                    <a:pt x="2162652" y="1625599"/>
                  </a:lnTo>
                  <a:lnTo>
                    <a:pt x="2121452" y="1650999"/>
                  </a:lnTo>
                  <a:lnTo>
                    <a:pt x="2078885" y="1663699"/>
                  </a:lnTo>
                  <a:lnTo>
                    <a:pt x="2033456" y="1689099"/>
                  </a:lnTo>
                  <a:lnTo>
                    <a:pt x="1987347" y="1701799"/>
                  </a:lnTo>
                  <a:lnTo>
                    <a:pt x="1940671" y="1727199"/>
                  </a:lnTo>
                  <a:lnTo>
                    <a:pt x="1846072" y="1752599"/>
                  </a:lnTo>
                  <a:lnTo>
                    <a:pt x="1798376" y="1777999"/>
                  </a:lnTo>
                  <a:lnTo>
                    <a:pt x="1750566" y="1790699"/>
                  </a:lnTo>
                  <a:lnTo>
                    <a:pt x="1503584" y="1854199"/>
                  </a:lnTo>
                  <a:lnTo>
                    <a:pt x="1496407" y="1854199"/>
                  </a:lnTo>
                  <a:lnTo>
                    <a:pt x="1455367" y="1879599"/>
                  </a:lnTo>
                  <a:lnTo>
                    <a:pt x="1457201" y="1879599"/>
                  </a:lnTo>
                  <a:lnTo>
                    <a:pt x="1418737" y="1892299"/>
                  </a:lnTo>
                  <a:lnTo>
                    <a:pt x="1381489" y="1917699"/>
                  </a:lnTo>
                  <a:lnTo>
                    <a:pt x="1379768" y="1917699"/>
                  </a:lnTo>
                  <a:lnTo>
                    <a:pt x="1360766" y="1930399"/>
                  </a:lnTo>
                  <a:lnTo>
                    <a:pt x="1342778" y="1943099"/>
                  </a:lnTo>
                  <a:lnTo>
                    <a:pt x="1336568" y="1943099"/>
                  </a:lnTo>
                  <a:lnTo>
                    <a:pt x="1329131" y="1953432"/>
                  </a:lnTo>
                  <a:lnTo>
                    <a:pt x="1326004" y="1955799"/>
                  </a:lnTo>
                  <a:lnTo>
                    <a:pt x="1318533" y="1968158"/>
                  </a:lnTo>
                  <a:lnTo>
                    <a:pt x="1318287" y="1968499"/>
                  </a:lnTo>
                  <a:lnTo>
                    <a:pt x="1317027" y="1968499"/>
                  </a:lnTo>
                  <a:lnTo>
                    <a:pt x="1312342" y="1977827"/>
                  </a:lnTo>
                  <a:lnTo>
                    <a:pt x="1302098" y="1993899"/>
                  </a:lnTo>
                  <a:lnTo>
                    <a:pt x="1287664" y="2019299"/>
                  </a:lnTo>
                  <a:lnTo>
                    <a:pt x="1274648" y="2057399"/>
                  </a:lnTo>
                  <a:lnTo>
                    <a:pt x="1276892" y="2057399"/>
                  </a:lnTo>
                  <a:lnTo>
                    <a:pt x="1272398" y="2070099"/>
                  </a:lnTo>
                  <a:lnTo>
                    <a:pt x="1268646" y="2082799"/>
                  </a:lnTo>
                  <a:lnTo>
                    <a:pt x="1264377" y="2082799"/>
                  </a:lnTo>
                  <a:lnTo>
                    <a:pt x="1262678" y="2095499"/>
                  </a:lnTo>
                  <a:lnTo>
                    <a:pt x="1260844" y="2108199"/>
                  </a:lnTo>
                  <a:lnTo>
                    <a:pt x="1258808" y="2120899"/>
                  </a:lnTo>
                  <a:lnTo>
                    <a:pt x="1261733" y="2120899"/>
                  </a:lnTo>
                  <a:lnTo>
                    <a:pt x="1260428" y="2158999"/>
                  </a:lnTo>
                  <a:lnTo>
                    <a:pt x="1261178" y="2184399"/>
                  </a:lnTo>
                  <a:lnTo>
                    <a:pt x="1259528" y="2184399"/>
                  </a:lnTo>
                  <a:lnTo>
                    <a:pt x="1261024" y="2197099"/>
                  </a:lnTo>
                  <a:lnTo>
                    <a:pt x="1262318" y="2209799"/>
                  </a:lnTo>
                  <a:lnTo>
                    <a:pt x="1263477" y="2222499"/>
                  </a:lnTo>
                  <a:lnTo>
                    <a:pt x="1264243" y="2222499"/>
                  </a:lnTo>
                  <a:lnTo>
                    <a:pt x="1265815" y="2235199"/>
                  </a:lnTo>
                  <a:lnTo>
                    <a:pt x="1271901" y="2285999"/>
                  </a:lnTo>
                  <a:lnTo>
                    <a:pt x="1272903" y="2298699"/>
                  </a:lnTo>
                  <a:lnTo>
                    <a:pt x="947049" y="2298699"/>
                  </a:lnTo>
                  <a:lnTo>
                    <a:pt x="949266" y="2324099"/>
                  </a:lnTo>
                  <a:lnTo>
                    <a:pt x="949615" y="2333618"/>
                  </a:lnTo>
                  <a:close/>
                </a:path>
                <a:path w="2764155" h="2832100">
                  <a:moveTo>
                    <a:pt x="1455367" y="1879599"/>
                  </a:moveTo>
                  <a:lnTo>
                    <a:pt x="1496407" y="1854199"/>
                  </a:lnTo>
                  <a:lnTo>
                    <a:pt x="1465180" y="1874430"/>
                  </a:lnTo>
                  <a:lnTo>
                    <a:pt x="1455367" y="1879599"/>
                  </a:lnTo>
                  <a:close/>
                </a:path>
                <a:path w="2764155" h="2832100">
                  <a:moveTo>
                    <a:pt x="1465180" y="1874430"/>
                  </a:moveTo>
                  <a:lnTo>
                    <a:pt x="1496407" y="1854199"/>
                  </a:lnTo>
                  <a:lnTo>
                    <a:pt x="1503584" y="1854199"/>
                  </a:lnTo>
                  <a:lnTo>
                    <a:pt x="1465180" y="1874430"/>
                  </a:lnTo>
                  <a:close/>
                </a:path>
                <a:path w="2764155" h="2832100">
                  <a:moveTo>
                    <a:pt x="1457201" y="1879599"/>
                  </a:moveTo>
                  <a:lnTo>
                    <a:pt x="1455367" y="1879599"/>
                  </a:lnTo>
                  <a:lnTo>
                    <a:pt x="1465180" y="1874430"/>
                  </a:lnTo>
                  <a:lnTo>
                    <a:pt x="1457201" y="1879599"/>
                  </a:lnTo>
                  <a:close/>
                </a:path>
                <a:path w="2764155" h="2832100">
                  <a:moveTo>
                    <a:pt x="1345928" y="1943099"/>
                  </a:moveTo>
                  <a:lnTo>
                    <a:pt x="1379768" y="1917699"/>
                  </a:lnTo>
                  <a:lnTo>
                    <a:pt x="1381489" y="1917699"/>
                  </a:lnTo>
                  <a:lnTo>
                    <a:pt x="1345928" y="1943099"/>
                  </a:lnTo>
                  <a:close/>
                </a:path>
                <a:path w="2764155" h="2832100">
                  <a:moveTo>
                    <a:pt x="1332351" y="1950994"/>
                  </a:moveTo>
                  <a:lnTo>
                    <a:pt x="1336568" y="1943099"/>
                  </a:lnTo>
                  <a:lnTo>
                    <a:pt x="1342778" y="1943099"/>
                  </a:lnTo>
                  <a:lnTo>
                    <a:pt x="1332351" y="1950994"/>
                  </a:lnTo>
                  <a:close/>
                </a:path>
                <a:path w="2764155" h="2832100">
                  <a:moveTo>
                    <a:pt x="1323338" y="1968499"/>
                  </a:moveTo>
                  <a:lnTo>
                    <a:pt x="1318326" y="1968499"/>
                  </a:lnTo>
                  <a:lnTo>
                    <a:pt x="1318533" y="1968158"/>
                  </a:lnTo>
                  <a:lnTo>
                    <a:pt x="1329131" y="1953432"/>
                  </a:lnTo>
                  <a:lnTo>
                    <a:pt x="1332351" y="1950994"/>
                  </a:lnTo>
                  <a:lnTo>
                    <a:pt x="1329784" y="1955799"/>
                  </a:lnTo>
                  <a:lnTo>
                    <a:pt x="1323338" y="1968499"/>
                  </a:lnTo>
                  <a:close/>
                </a:path>
                <a:path w="2764155" h="2832100">
                  <a:moveTo>
                    <a:pt x="1312342" y="1977827"/>
                  </a:moveTo>
                  <a:lnTo>
                    <a:pt x="1317027" y="1968499"/>
                  </a:lnTo>
                  <a:lnTo>
                    <a:pt x="1318287" y="1968499"/>
                  </a:lnTo>
                  <a:lnTo>
                    <a:pt x="1312342" y="1977827"/>
                  </a:lnTo>
                  <a:close/>
                </a:path>
                <a:path w="2764155" h="2832100">
                  <a:moveTo>
                    <a:pt x="1310648" y="1981199"/>
                  </a:moveTo>
                  <a:lnTo>
                    <a:pt x="1312342" y="1977827"/>
                  </a:lnTo>
                  <a:lnTo>
                    <a:pt x="1318287" y="1968499"/>
                  </a:lnTo>
                  <a:lnTo>
                    <a:pt x="1310648" y="1981199"/>
                  </a:lnTo>
                  <a:close/>
                </a:path>
                <a:path w="2764155" h="2832100">
                  <a:moveTo>
                    <a:pt x="1276892" y="2057399"/>
                  </a:moveTo>
                  <a:lnTo>
                    <a:pt x="1274648" y="2057399"/>
                  </a:lnTo>
                  <a:lnTo>
                    <a:pt x="1279272" y="2044699"/>
                  </a:lnTo>
                  <a:lnTo>
                    <a:pt x="1283558" y="2031999"/>
                  </a:lnTo>
                  <a:lnTo>
                    <a:pt x="1287709" y="2019299"/>
                  </a:lnTo>
                  <a:lnTo>
                    <a:pt x="1291928" y="2019299"/>
                  </a:lnTo>
                  <a:lnTo>
                    <a:pt x="1281387" y="2044699"/>
                  </a:lnTo>
                  <a:lnTo>
                    <a:pt x="1276892" y="2057399"/>
                  </a:lnTo>
                  <a:close/>
                </a:path>
                <a:path w="2764155" h="2832100">
                  <a:moveTo>
                    <a:pt x="1258808" y="2120899"/>
                  </a:moveTo>
                  <a:lnTo>
                    <a:pt x="1260844" y="2108199"/>
                  </a:lnTo>
                  <a:lnTo>
                    <a:pt x="1262678" y="2095499"/>
                  </a:lnTo>
                  <a:lnTo>
                    <a:pt x="1264377" y="2082799"/>
                  </a:lnTo>
                  <a:lnTo>
                    <a:pt x="1266008" y="2082799"/>
                  </a:lnTo>
                  <a:lnTo>
                    <a:pt x="1264309" y="2097942"/>
                  </a:lnTo>
                  <a:lnTo>
                    <a:pt x="1258808" y="2120899"/>
                  </a:lnTo>
                  <a:close/>
                </a:path>
                <a:path w="2764155" h="2832100">
                  <a:moveTo>
                    <a:pt x="1264309" y="2097942"/>
                  </a:moveTo>
                  <a:lnTo>
                    <a:pt x="1266008" y="2082799"/>
                  </a:lnTo>
                  <a:lnTo>
                    <a:pt x="1268646" y="2082799"/>
                  </a:lnTo>
                  <a:lnTo>
                    <a:pt x="1264894" y="2095499"/>
                  </a:lnTo>
                  <a:lnTo>
                    <a:pt x="1264309" y="2097942"/>
                  </a:lnTo>
                  <a:close/>
                </a:path>
                <a:path w="2764155" h="2832100">
                  <a:moveTo>
                    <a:pt x="1261733" y="2120899"/>
                  </a:moveTo>
                  <a:lnTo>
                    <a:pt x="1258808" y="2120899"/>
                  </a:lnTo>
                  <a:lnTo>
                    <a:pt x="1264309" y="2097942"/>
                  </a:lnTo>
                  <a:lnTo>
                    <a:pt x="1261733" y="2120899"/>
                  </a:lnTo>
                  <a:close/>
                </a:path>
                <a:path w="2764155" h="2832100">
                  <a:moveTo>
                    <a:pt x="1264243" y="2222499"/>
                  </a:moveTo>
                  <a:lnTo>
                    <a:pt x="1263477" y="2222499"/>
                  </a:lnTo>
                  <a:lnTo>
                    <a:pt x="1262318" y="2209799"/>
                  </a:lnTo>
                  <a:lnTo>
                    <a:pt x="1261024" y="2197099"/>
                  </a:lnTo>
                  <a:lnTo>
                    <a:pt x="1259528" y="2184399"/>
                  </a:lnTo>
                  <a:lnTo>
                    <a:pt x="1264243" y="2222499"/>
                  </a:lnTo>
                  <a:close/>
                </a:path>
                <a:path w="2764155" h="2832100">
                  <a:moveTo>
                    <a:pt x="1264568" y="2222499"/>
                  </a:moveTo>
                  <a:lnTo>
                    <a:pt x="1264243" y="2222499"/>
                  </a:lnTo>
                  <a:lnTo>
                    <a:pt x="1259528" y="2184399"/>
                  </a:lnTo>
                  <a:lnTo>
                    <a:pt x="1261178" y="2184399"/>
                  </a:lnTo>
                  <a:lnTo>
                    <a:pt x="1261553" y="2197099"/>
                  </a:lnTo>
                  <a:lnTo>
                    <a:pt x="1264568" y="2222499"/>
                  </a:lnTo>
                  <a:close/>
                </a:path>
                <a:path w="2764155" h="2832100">
                  <a:moveTo>
                    <a:pt x="951369" y="2349499"/>
                  </a:moveTo>
                  <a:lnTo>
                    <a:pt x="949615" y="2333618"/>
                  </a:lnTo>
                  <a:lnTo>
                    <a:pt x="949266" y="2324099"/>
                  </a:lnTo>
                  <a:lnTo>
                    <a:pt x="947049" y="2298699"/>
                  </a:lnTo>
                  <a:lnTo>
                    <a:pt x="948231" y="2311399"/>
                  </a:lnTo>
                  <a:lnTo>
                    <a:pt x="949479" y="2324099"/>
                  </a:lnTo>
                  <a:lnTo>
                    <a:pt x="950593" y="2336799"/>
                  </a:lnTo>
                  <a:lnTo>
                    <a:pt x="951369" y="2349499"/>
                  </a:lnTo>
                  <a:close/>
                </a:path>
                <a:path w="2764155" h="2832100">
                  <a:moveTo>
                    <a:pt x="1275920" y="2349499"/>
                  </a:moveTo>
                  <a:lnTo>
                    <a:pt x="951369" y="2349499"/>
                  </a:lnTo>
                  <a:lnTo>
                    <a:pt x="950593" y="2336799"/>
                  </a:lnTo>
                  <a:lnTo>
                    <a:pt x="949479" y="2324099"/>
                  </a:lnTo>
                  <a:lnTo>
                    <a:pt x="948231" y="2311399"/>
                  </a:lnTo>
                  <a:lnTo>
                    <a:pt x="947049" y="2298699"/>
                  </a:lnTo>
                  <a:lnTo>
                    <a:pt x="1272903" y="2298699"/>
                  </a:lnTo>
                  <a:lnTo>
                    <a:pt x="1275908" y="2336799"/>
                  </a:lnTo>
                  <a:lnTo>
                    <a:pt x="1275920" y="2349499"/>
                  </a:lnTo>
                  <a:close/>
                </a:path>
                <a:path w="2764155" h="2832100">
                  <a:moveTo>
                    <a:pt x="948874" y="2379101"/>
                  </a:moveTo>
                  <a:lnTo>
                    <a:pt x="949378" y="2374899"/>
                  </a:lnTo>
                  <a:lnTo>
                    <a:pt x="950199" y="2349499"/>
                  </a:lnTo>
                  <a:lnTo>
                    <a:pt x="949615" y="2333618"/>
                  </a:lnTo>
                  <a:lnTo>
                    <a:pt x="951369" y="2349499"/>
                  </a:lnTo>
                  <a:lnTo>
                    <a:pt x="1275920" y="2349499"/>
                  </a:lnTo>
                  <a:lnTo>
                    <a:pt x="1275931" y="2362199"/>
                  </a:lnTo>
                  <a:lnTo>
                    <a:pt x="953529" y="2362199"/>
                  </a:lnTo>
                  <a:lnTo>
                    <a:pt x="950132" y="2374899"/>
                  </a:lnTo>
                  <a:lnTo>
                    <a:pt x="948874" y="2379101"/>
                  </a:lnTo>
                  <a:close/>
                </a:path>
                <a:path w="2764155" h="2832100">
                  <a:moveTo>
                    <a:pt x="947425" y="2391171"/>
                  </a:moveTo>
                  <a:lnTo>
                    <a:pt x="948874" y="2379101"/>
                  </a:lnTo>
                  <a:lnTo>
                    <a:pt x="950132" y="2374899"/>
                  </a:lnTo>
                  <a:lnTo>
                    <a:pt x="953529" y="2362199"/>
                  </a:lnTo>
                  <a:lnTo>
                    <a:pt x="948693" y="2387791"/>
                  </a:lnTo>
                  <a:lnTo>
                    <a:pt x="947425" y="2391171"/>
                  </a:lnTo>
                  <a:close/>
                </a:path>
                <a:path w="2764155" h="2832100">
                  <a:moveTo>
                    <a:pt x="948693" y="2387791"/>
                  </a:moveTo>
                  <a:lnTo>
                    <a:pt x="953529" y="2362199"/>
                  </a:lnTo>
                  <a:lnTo>
                    <a:pt x="1275931" y="2362199"/>
                  </a:lnTo>
                  <a:lnTo>
                    <a:pt x="1275943" y="2374899"/>
                  </a:lnTo>
                  <a:lnTo>
                    <a:pt x="953529" y="2374899"/>
                  </a:lnTo>
                  <a:lnTo>
                    <a:pt x="948693" y="2387791"/>
                  </a:lnTo>
                  <a:close/>
                </a:path>
                <a:path w="2764155" h="2832100">
                  <a:moveTo>
                    <a:pt x="948089" y="2390988"/>
                  </a:moveTo>
                  <a:lnTo>
                    <a:pt x="948693" y="2387791"/>
                  </a:lnTo>
                  <a:lnTo>
                    <a:pt x="953529" y="2374899"/>
                  </a:lnTo>
                  <a:lnTo>
                    <a:pt x="949157" y="2387791"/>
                  </a:lnTo>
                  <a:lnTo>
                    <a:pt x="948089" y="2390988"/>
                  </a:lnTo>
                  <a:close/>
                </a:path>
                <a:path w="2764155" h="2832100">
                  <a:moveTo>
                    <a:pt x="1274506" y="2400299"/>
                  </a:moveTo>
                  <a:lnTo>
                    <a:pt x="946329" y="2400299"/>
                  </a:lnTo>
                  <a:lnTo>
                    <a:pt x="948089" y="2390988"/>
                  </a:lnTo>
                  <a:lnTo>
                    <a:pt x="949221" y="2387599"/>
                  </a:lnTo>
                  <a:lnTo>
                    <a:pt x="953529" y="2374899"/>
                  </a:lnTo>
                  <a:lnTo>
                    <a:pt x="1275943" y="2374899"/>
                  </a:lnTo>
                  <a:lnTo>
                    <a:pt x="1275933" y="2387791"/>
                  </a:lnTo>
                  <a:lnTo>
                    <a:pt x="1274506" y="2400299"/>
                  </a:lnTo>
                  <a:close/>
                </a:path>
                <a:path w="2764155" h="2832100">
                  <a:moveTo>
                    <a:pt x="940321" y="2404517"/>
                  </a:moveTo>
                  <a:lnTo>
                    <a:pt x="941987" y="2400299"/>
                  </a:lnTo>
                  <a:lnTo>
                    <a:pt x="946329" y="2387599"/>
                  </a:lnTo>
                  <a:lnTo>
                    <a:pt x="948874" y="2379101"/>
                  </a:lnTo>
                  <a:lnTo>
                    <a:pt x="947425" y="2391171"/>
                  </a:lnTo>
                  <a:lnTo>
                    <a:pt x="944001" y="2400299"/>
                  </a:lnTo>
                  <a:lnTo>
                    <a:pt x="940321" y="2404517"/>
                  </a:lnTo>
                  <a:close/>
                </a:path>
                <a:path w="2764155" h="2832100">
                  <a:moveTo>
                    <a:pt x="947087" y="2393989"/>
                  </a:moveTo>
                  <a:lnTo>
                    <a:pt x="947425" y="2391171"/>
                  </a:lnTo>
                  <a:lnTo>
                    <a:pt x="948693" y="2387791"/>
                  </a:lnTo>
                  <a:lnTo>
                    <a:pt x="948089" y="2390988"/>
                  </a:lnTo>
                  <a:lnTo>
                    <a:pt x="947087" y="2393989"/>
                  </a:lnTo>
                  <a:close/>
                </a:path>
                <a:path w="2764155" h="2832100">
                  <a:moveTo>
                    <a:pt x="946329" y="2400299"/>
                  </a:moveTo>
                  <a:lnTo>
                    <a:pt x="947087" y="2393989"/>
                  </a:lnTo>
                  <a:lnTo>
                    <a:pt x="948089" y="2390988"/>
                  </a:lnTo>
                  <a:lnTo>
                    <a:pt x="946329" y="2400299"/>
                  </a:lnTo>
                  <a:close/>
                </a:path>
                <a:path w="2764155" h="2832100">
                  <a:moveTo>
                    <a:pt x="940873" y="2412999"/>
                  </a:moveTo>
                  <a:lnTo>
                    <a:pt x="936969" y="2412999"/>
                  </a:lnTo>
                  <a:lnTo>
                    <a:pt x="940321" y="2404517"/>
                  </a:lnTo>
                  <a:lnTo>
                    <a:pt x="944001" y="2400299"/>
                  </a:lnTo>
                  <a:lnTo>
                    <a:pt x="947425" y="2391171"/>
                  </a:lnTo>
                  <a:lnTo>
                    <a:pt x="947087" y="2393989"/>
                  </a:lnTo>
                  <a:lnTo>
                    <a:pt x="944979" y="2400299"/>
                  </a:lnTo>
                  <a:lnTo>
                    <a:pt x="940873" y="2412999"/>
                  </a:lnTo>
                  <a:close/>
                </a:path>
                <a:path w="2764155" h="2832100">
                  <a:moveTo>
                    <a:pt x="1266783" y="2451099"/>
                  </a:moveTo>
                  <a:lnTo>
                    <a:pt x="907449" y="2451099"/>
                  </a:lnTo>
                  <a:lnTo>
                    <a:pt x="920623" y="2438399"/>
                  </a:lnTo>
                  <a:lnTo>
                    <a:pt x="929009" y="2421076"/>
                  </a:lnTo>
                  <a:lnTo>
                    <a:pt x="934809" y="2412999"/>
                  </a:lnTo>
                  <a:lnTo>
                    <a:pt x="940873" y="2412999"/>
                  </a:lnTo>
                  <a:lnTo>
                    <a:pt x="944979" y="2400299"/>
                  </a:lnTo>
                  <a:lnTo>
                    <a:pt x="947087" y="2393989"/>
                  </a:lnTo>
                  <a:lnTo>
                    <a:pt x="946329" y="2400299"/>
                  </a:lnTo>
                  <a:lnTo>
                    <a:pt x="1274506" y="2400299"/>
                  </a:lnTo>
                  <a:lnTo>
                    <a:pt x="1270161" y="2438399"/>
                  </a:lnTo>
                  <a:lnTo>
                    <a:pt x="1266783" y="2451099"/>
                  </a:lnTo>
                  <a:close/>
                </a:path>
                <a:path w="2764155" h="2832100">
                  <a:moveTo>
                    <a:pt x="929934" y="2419166"/>
                  </a:moveTo>
                  <a:lnTo>
                    <a:pt x="932919" y="2412999"/>
                  </a:lnTo>
                  <a:lnTo>
                    <a:pt x="940321" y="2404517"/>
                  </a:lnTo>
                  <a:lnTo>
                    <a:pt x="936969" y="2412999"/>
                  </a:lnTo>
                  <a:lnTo>
                    <a:pt x="934809" y="2412999"/>
                  </a:lnTo>
                  <a:lnTo>
                    <a:pt x="929934" y="2419166"/>
                  </a:lnTo>
                  <a:close/>
                </a:path>
                <a:path w="2764155" h="2832100">
                  <a:moveTo>
                    <a:pt x="929009" y="2421076"/>
                  </a:moveTo>
                  <a:lnTo>
                    <a:pt x="929934" y="2419166"/>
                  </a:lnTo>
                  <a:lnTo>
                    <a:pt x="934809" y="2412999"/>
                  </a:lnTo>
                  <a:lnTo>
                    <a:pt x="929009" y="2421076"/>
                  </a:lnTo>
                  <a:close/>
                </a:path>
                <a:path w="2764155" h="2832100">
                  <a:moveTo>
                    <a:pt x="855589" y="2493942"/>
                  </a:moveTo>
                  <a:lnTo>
                    <a:pt x="871326" y="2476499"/>
                  </a:lnTo>
                  <a:lnTo>
                    <a:pt x="893500" y="2463799"/>
                  </a:lnTo>
                  <a:lnTo>
                    <a:pt x="914728" y="2438399"/>
                  </a:lnTo>
                  <a:lnTo>
                    <a:pt x="929934" y="2419166"/>
                  </a:lnTo>
                  <a:lnTo>
                    <a:pt x="929009" y="2421076"/>
                  </a:lnTo>
                  <a:lnTo>
                    <a:pt x="907449" y="2451099"/>
                  </a:lnTo>
                  <a:lnTo>
                    <a:pt x="1266783" y="2451099"/>
                  </a:lnTo>
                  <a:lnTo>
                    <a:pt x="1260026" y="2476499"/>
                  </a:lnTo>
                  <a:lnTo>
                    <a:pt x="882250" y="2476499"/>
                  </a:lnTo>
                  <a:lnTo>
                    <a:pt x="855589" y="2493942"/>
                  </a:lnTo>
                  <a:close/>
                </a:path>
                <a:path w="2764155" h="2832100">
                  <a:moveTo>
                    <a:pt x="848410" y="2501899"/>
                  </a:moveTo>
                  <a:lnTo>
                    <a:pt x="855589" y="2493942"/>
                  </a:lnTo>
                  <a:lnTo>
                    <a:pt x="882250" y="2476499"/>
                  </a:lnTo>
                  <a:lnTo>
                    <a:pt x="848410" y="2501899"/>
                  </a:lnTo>
                  <a:close/>
                </a:path>
                <a:path w="2764155" h="2832100">
                  <a:moveTo>
                    <a:pt x="1251780" y="2501899"/>
                  </a:moveTo>
                  <a:lnTo>
                    <a:pt x="848410" y="2501899"/>
                  </a:lnTo>
                  <a:lnTo>
                    <a:pt x="882250" y="2476499"/>
                  </a:lnTo>
                  <a:lnTo>
                    <a:pt x="1260026" y="2476499"/>
                  </a:lnTo>
                  <a:lnTo>
                    <a:pt x="1256648" y="2489199"/>
                  </a:lnTo>
                  <a:lnTo>
                    <a:pt x="1251780" y="2501899"/>
                  </a:lnTo>
                  <a:close/>
                </a:path>
                <a:path w="2764155" h="2832100">
                  <a:moveTo>
                    <a:pt x="1231117" y="2552699"/>
                  </a:moveTo>
                  <a:lnTo>
                    <a:pt x="748150" y="2552699"/>
                  </a:lnTo>
                  <a:lnTo>
                    <a:pt x="756392" y="2542498"/>
                  </a:lnTo>
                  <a:lnTo>
                    <a:pt x="760649" y="2539999"/>
                  </a:lnTo>
                  <a:lnTo>
                    <a:pt x="802780" y="2527299"/>
                  </a:lnTo>
                  <a:lnTo>
                    <a:pt x="843426" y="2501899"/>
                  </a:lnTo>
                  <a:lnTo>
                    <a:pt x="855589" y="2493942"/>
                  </a:lnTo>
                  <a:lnTo>
                    <a:pt x="848410" y="2501899"/>
                  </a:lnTo>
                  <a:lnTo>
                    <a:pt x="1251780" y="2501899"/>
                  </a:lnTo>
                  <a:lnTo>
                    <a:pt x="1237175" y="2539999"/>
                  </a:lnTo>
                  <a:lnTo>
                    <a:pt x="1231117" y="2552699"/>
                  </a:lnTo>
                  <a:close/>
                </a:path>
                <a:path w="2764155" h="2832100">
                  <a:moveTo>
                    <a:pt x="739009" y="2552699"/>
                  </a:moveTo>
                  <a:lnTo>
                    <a:pt x="733714" y="2552699"/>
                  </a:lnTo>
                  <a:lnTo>
                    <a:pt x="758410" y="2539999"/>
                  </a:lnTo>
                  <a:lnTo>
                    <a:pt x="756392" y="2542498"/>
                  </a:lnTo>
                  <a:lnTo>
                    <a:pt x="739009" y="2552699"/>
                  </a:lnTo>
                  <a:close/>
                </a:path>
                <a:path w="2764155" h="2832100">
                  <a:moveTo>
                    <a:pt x="1225058" y="2565399"/>
                  </a:moveTo>
                  <a:lnTo>
                    <a:pt x="717370" y="2565399"/>
                  </a:lnTo>
                  <a:lnTo>
                    <a:pt x="756392" y="2542498"/>
                  </a:lnTo>
                  <a:lnTo>
                    <a:pt x="748150" y="2552699"/>
                  </a:lnTo>
                  <a:lnTo>
                    <a:pt x="1231117" y="2552699"/>
                  </a:lnTo>
                  <a:lnTo>
                    <a:pt x="1225058" y="2565399"/>
                  </a:lnTo>
                  <a:close/>
                </a:path>
                <a:path w="2764155" h="2832100">
                  <a:moveTo>
                    <a:pt x="723306" y="2558052"/>
                  </a:moveTo>
                  <a:lnTo>
                    <a:pt x="727630" y="2552699"/>
                  </a:lnTo>
                  <a:lnTo>
                    <a:pt x="733714" y="2552699"/>
                  </a:lnTo>
                  <a:lnTo>
                    <a:pt x="723306" y="2558052"/>
                  </a:lnTo>
                  <a:close/>
                </a:path>
                <a:path w="2764155" h="2832100">
                  <a:moveTo>
                    <a:pt x="914180" y="2832099"/>
                  </a:moveTo>
                  <a:lnTo>
                    <a:pt x="0" y="2832099"/>
                  </a:lnTo>
                  <a:lnTo>
                    <a:pt x="42733" y="2793999"/>
                  </a:lnTo>
                  <a:lnTo>
                    <a:pt x="84017" y="2768599"/>
                  </a:lnTo>
                  <a:lnTo>
                    <a:pt x="127175" y="2743199"/>
                  </a:lnTo>
                  <a:lnTo>
                    <a:pt x="171851" y="2730499"/>
                  </a:lnTo>
                  <a:lnTo>
                    <a:pt x="217692" y="2705099"/>
                  </a:lnTo>
                  <a:lnTo>
                    <a:pt x="311449" y="2679699"/>
                  </a:lnTo>
                  <a:lnTo>
                    <a:pt x="358657" y="2654299"/>
                  </a:lnTo>
                  <a:lnTo>
                    <a:pt x="405611" y="2641599"/>
                  </a:lnTo>
                  <a:lnTo>
                    <a:pt x="709018" y="2565399"/>
                  </a:lnTo>
                  <a:lnTo>
                    <a:pt x="723306" y="2558052"/>
                  </a:lnTo>
                  <a:lnTo>
                    <a:pt x="717370" y="2565399"/>
                  </a:lnTo>
                  <a:lnTo>
                    <a:pt x="1225058" y="2565399"/>
                  </a:lnTo>
                  <a:lnTo>
                    <a:pt x="1212942" y="2590799"/>
                  </a:lnTo>
                  <a:lnTo>
                    <a:pt x="1184468" y="2628899"/>
                  </a:lnTo>
                  <a:lnTo>
                    <a:pt x="1152275" y="2666999"/>
                  </a:lnTo>
                  <a:lnTo>
                    <a:pt x="1116882" y="2705099"/>
                  </a:lnTo>
                  <a:lnTo>
                    <a:pt x="1078809" y="2730499"/>
                  </a:lnTo>
                  <a:lnTo>
                    <a:pt x="1048051" y="2755899"/>
                  </a:lnTo>
                  <a:lnTo>
                    <a:pt x="1016889" y="2781299"/>
                  </a:lnTo>
                  <a:lnTo>
                    <a:pt x="984647" y="2793999"/>
                  </a:lnTo>
                  <a:lnTo>
                    <a:pt x="950649" y="2819399"/>
                  </a:lnTo>
                  <a:lnTo>
                    <a:pt x="914180" y="2832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4751" y="1478691"/>
              <a:ext cx="7353299" cy="73405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636967" y="3105291"/>
              <a:ext cx="2651125" cy="2032000"/>
            </a:xfrm>
            <a:custGeom>
              <a:avLst/>
              <a:gdLst/>
              <a:ahLst/>
              <a:cxnLst/>
              <a:rect l="l" t="t" r="r" b="b"/>
              <a:pathLst>
                <a:path w="2651125" h="2032000">
                  <a:moveTo>
                    <a:pt x="911291" y="12699"/>
                  </a:moveTo>
                  <a:lnTo>
                    <a:pt x="466976" y="12699"/>
                  </a:lnTo>
                  <a:lnTo>
                    <a:pt x="515375" y="0"/>
                  </a:lnTo>
                  <a:lnTo>
                    <a:pt x="861532" y="0"/>
                  </a:lnTo>
                  <a:lnTo>
                    <a:pt x="911291" y="12699"/>
                  </a:lnTo>
                  <a:close/>
                </a:path>
                <a:path w="2651125" h="2032000">
                  <a:moveTo>
                    <a:pt x="166375" y="431799"/>
                  </a:moveTo>
                  <a:lnTo>
                    <a:pt x="120449" y="419099"/>
                  </a:lnTo>
                  <a:lnTo>
                    <a:pt x="79603" y="393699"/>
                  </a:lnTo>
                  <a:lnTo>
                    <a:pt x="45357" y="355599"/>
                  </a:lnTo>
                  <a:lnTo>
                    <a:pt x="19231" y="317499"/>
                  </a:lnTo>
                  <a:lnTo>
                    <a:pt x="2744" y="279399"/>
                  </a:lnTo>
                  <a:lnTo>
                    <a:pt x="0" y="241299"/>
                  </a:lnTo>
                  <a:lnTo>
                    <a:pt x="5084" y="203199"/>
                  </a:lnTo>
                  <a:lnTo>
                    <a:pt x="16919" y="165099"/>
                  </a:lnTo>
                  <a:lnTo>
                    <a:pt x="57407" y="114299"/>
                  </a:lnTo>
                  <a:lnTo>
                    <a:pt x="117144" y="76199"/>
                  </a:lnTo>
                  <a:lnTo>
                    <a:pt x="193732" y="50799"/>
                  </a:lnTo>
                  <a:lnTo>
                    <a:pt x="236470" y="50799"/>
                  </a:lnTo>
                  <a:lnTo>
                    <a:pt x="279343" y="38099"/>
                  </a:lnTo>
                  <a:lnTo>
                    <a:pt x="322419" y="38099"/>
                  </a:lnTo>
                  <a:lnTo>
                    <a:pt x="418695" y="12699"/>
                  </a:lnTo>
                  <a:lnTo>
                    <a:pt x="960861" y="12699"/>
                  </a:lnTo>
                  <a:lnTo>
                    <a:pt x="1107515" y="50799"/>
                  </a:lnTo>
                  <a:lnTo>
                    <a:pt x="1154342" y="76199"/>
                  </a:lnTo>
                  <a:lnTo>
                    <a:pt x="1200044" y="88899"/>
                  </a:lnTo>
                  <a:lnTo>
                    <a:pt x="1244502" y="114299"/>
                  </a:lnTo>
                  <a:lnTo>
                    <a:pt x="1287593" y="139699"/>
                  </a:lnTo>
                  <a:lnTo>
                    <a:pt x="1329196" y="165099"/>
                  </a:lnTo>
                  <a:lnTo>
                    <a:pt x="1369190" y="190499"/>
                  </a:lnTo>
                  <a:lnTo>
                    <a:pt x="1407454" y="228599"/>
                  </a:lnTo>
                  <a:lnTo>
                    <a:pt x="1443867" y="253999"/>
                  </a:lnTo>
                  <a:lnTo>
                    <a:pt x="1478307" y="292099"/>
                  </a:lnTo>
                  <a:lnTo>
                    <a:pt x="1510653" y="330199"/>
                  </a:lnTo>
                  <a:lnTo>
                    <a:pt x="1530740" y="355599"/>
                  </a:lnTo>
                  <a:lnTo>
                    <a:pt x="615482" y="355599"/>
                  </a:lnTo>
                  <a:lnTo>
                    <a:pt x="565177" y="368299"/>
                  </a:lnTo>
                  <a:lnTo>
                    <a:pt x="514949" y="368299"/>
                  </a:lnTo>
                  <a:lnTo>
                    <a:pt x="414771" y="393699"/>
                  </a:lnTo>
                  <a:lnTo>
                    <a:pt x="364845" y="393699"/>
                  </a:lnTo>
                  <a:lnTo>
                    <a:pt x="265378" y="419099"/>
                  </a:lnTo>
                  <a:lnTo>
                    <a:pt x="215861" y="419099"/>
                  </a:lnTo>
                  <a:lnTo>
                    <a:pt x="166375" y="431799"/>
                  </a:lnTo>
                  <a:close/>
                </a:path>
                <a:path w="2651125" h="2032000">
                  <a:moveTo>
                    <a:pt x="1110700" y="1790699"/>
                  </a:moveTo>
                  <a:lnTo>
                    <a:pt x="856305" y="1790699"/>
                  </a:lnTo>
                  <a:lnTo>
                    <a:pt x="809434" y="1777999"/>
                  </a:lnTo>
                  <a:lnTo>
                    <a:pt x="764369" y="1752599"/>
                  </a:lnTo>
                  <a:lnTo>
                    <a:pt x="721202" y="1739899"/>
                  </a:lnTo>
                  <a:lnTo>
                    <a:pt x="680026" y="1714499"/>
                  </a:lnTo>
                  <a:lnTo>
                    <a:pt x="640934" y="1676399"/>
                  </a:lnTo>
                  <a:lnTo>
                    <a:pt x="604019" y="1650999"/>
                  </a:lnTo>
                  <a:lnTo>
                    <a:pt x="569374" y="1612899"/>
                  </a:lnTo>
                  <a:lnTo>
                    <a:pt x="542645" y="1587499"/>
                  </a:lnTo>
                  <a:lnTo>
                    <a:pt x="518075" y="1549399"/>
                  </a:lnTo>
                  <a:lnTo>
                    <a:pt x="496476" y="1511299"/>
                  </a:lnTo>
                  <a:lnTo>
                    <a:pt x="478656" y="1473199"/>
                  </a:lnTo>
                  <a:lnTo>
                    <a:pt x="460195" y="1422399"/>
                  </a:lnTo>
                  <a:lnTo>
                    <a:pt x="447607" y="1371599"/>
                  </a:lnTo>
                  <a:lnTo>
                    <a:pt x="440283" y="1320799"/>
                  </a:lnTo>
                  <a:lnTo>
                    <a:pt x="437617" y="1269999"/>
                  </a:lnTo>
                  <a:lnTo>
                    <a:pt x="439484" y="1219199"/>
                  </a:lnTo>
                  <a:lnTo>
                    <a:pt x="446077" y="1181099"/>
                  </a:lnTo>
                  <a:lnTo>
                    <a:pt x="457259" y="1142999"/>
                  </a:lnTo>
                  <a:lnTo>
                    <a:pt x="472896" y="1104899"/>
                  </a:lnTo>
                  <a:lnTo>
                    <a:pt x="496161" y="1054099"/>
                  </a:lnTo>
                  <a:lnTo>
                    <a:pt x="522935" y="1003299"/>
                  </a:lnTo>
                  <a:lnTo>
                    <a:pt x="553490" y="965199"/>
                  </a:lnTo>
                  <a:lnTo>
                    <a:pt x="588094" y="927099"/>
                  </a:lnTo>
                  <a:lnTo>
                    <a:pt x="624223" y="901699"/>
                  </a:lnTo>
                  <a:lnTo>
                    <a:pt x="663773" y="863599"/>
                  </a:lnTo>
                  <a:lnTo>
                    <a:pt x="706082" y="838199"/>
                  </a:lnTo>
                  <a:lnTo>
                    <a:pt x="750491" y="812799"/>
                  </a:lnTo>
                  <a:lnTo>
                    <a:pt x="796340" y="787399"/>
                  </a:lnTo>
                  <a:lnTo>
                    <a:pt x="842969" y="774699"/>
                  </a:lnTo>
                  <a:lnTo>
                    <a:pt x="887890" y="749299"/>
                  </a:lnTo>
                  <a:lnTo>
                    <a:pt x="978839" y="723899"/>
                  </a:lnTo>
                  <a:lnTo>
                    <a:pt x="1024893" y="723899"/>
                  </a:lnTo>
                  <a:lnTo>
                    <a:pt x="1071350" y="711199"/>
                  </a:lnTo>
                  <a:lnTo>
                    <a:pt x="1118223" y="711199"/>
                  </a:lnTo>
                  <a:lnTo>
                    <a:pt x="1165524" y="698499"/>
                  </a:lnTo>
                  <a:lnTo>
                    <a:pt x="1304481" y="698499"/>
                  </a:lnTo>
                  <a:lnTo>
                    <a:pt x="1281442" y="647699"/>
                  </a:lnTo>
                  <a:lnTo>
                    <a:pt x="1254082" y="596899"/>
                  </a:lnTo>
                  <a:lnTo>
                    <a:pt x="1224293" y="546099"/>
                  </a:lnTo>
                  <a:lnTo>
                    <a:pt x="1190723" y="520699"/>
                  </a:lnTo>
                  <a:lnTo>
                    <a:pt x="1166030" y="495299"/>
                  </a:lnTo>
                  <a:lnTo>
                    <a:pt x="1140594" y="469899"/>
                  </a:lnTo>
                  <a:lnTo>
                    <a:pt x="1114483" y="457199"/>
                  </a:lnTo>
                  <a:lnTo>
                    <a:pt x="1087765" y="444499"/>
                  </a:lnTo>
                  <a:lnTo>
                    <a:pt x="1045680" y="419099"/>
                  </a:lnTo>
                  <a:lnTo>
                    <a:pt x="914968" y="380999"/>
                  </a:lnTo>
                  <a:lnTo>
                    <a:pt x="865629" y="368299"/>
                  </a:lnTo>
                  <a:lnTo>
                    <a:pt x="816082" y="368299"/>
                  </a:lnTo>
                  <a:lnTo>
                    <a:pt x="766294" y="355599"/>
                  </a:lnTo>
                  <a:lnTo>
                    <a:pt x="1530740" y="355599"/>
                  </a:lnTo>
                  <a:lnTo>
                    <a:pt x="1540784" y="368299"/>
                  </a:lnTo>
                  <a:lnTo>
                    <a:pt x="1568579" y="406399"/>
                  </a:lnTo>
                  <a:lnTo>
                    <a:pt x="1593916" y="457199"/>
                  </a:lnTo>
                  <a:lnTo>
                    <a:pt x="1617856" y="495299"/>
                  </a:lnTo>
                  <a:lnTo>
                    <a:pt x="1638555" y="546099"/>
                  </a:lnTo>
                  <a:lnTo>
                    <a:pt x="1656015" y="596899"/>
                  </a:lnTo>
                  <a:lnTo>
                    <a:pt x="1670235" y="660399"/>
                  </a:lnTo>
                  <a:lnTo>
                    <a:pt x="1681214" y="711199"/>
                  </a:lnTo>
                  <a:lnTo>
                    <a:pt x="1688954" y="761999"/>
                  </a:lnTo>
                  <a:lnTo>
                    <a:pt x="1776163" y="787399"/>
                  </a:lnTo>
                  <a:lnTo>
                    <a:pt x="1819058" y="812799"/>
                  </a:lnTo>
                  <a:lnTo>
                    <a:pt x="1861751" y="825499"/>
                  </a:lnTo>
                  <a:lnTo>
                    <a:pt x="1953191" y="876299"/>
                  </a:lnTo>
                  <a:lnTo>
                    <a:pt x="1997628" y="901699"/>
                  </a:lnTo>
                  <a:lnTo>
                    <a:pt x="2041139" y="927099"/>
                  </a:lnTo>
                  <a:lnTo>
                    <a:pt x="2083671" y="952499"/>
                  </a:lnTo>
                  <a:lnTo>
                    <a:pt x="2125170" y="977899"/>
                  </a:lnTo>
                  <a:lnTo>
                    <a:pt x="2165584" y="1015999"/>
                  </a:lnTo>
                  <a:lnTo>
                    <a:pt x="2204860" y="1054099"/>
                  </a:lnTo>
                  <a:lnTo>
                    <a:pt x="2223902" y="1066799"/>
                  </a:lnTo>
                  <a:lnTo>
                    <a:pt x="1168336" y="1066799"/>
                  </a:lnTo>
                  <a:lnTo>
                    <a:pt x="1114405" y="1079499"/>
                  </a:lnTo>
                  <a:lnTo>
                    <a:pt x="1061013" y="1079499"/>
                  </a:lnTo>
                  <a:lnTo>
                    <a:pt x="1008566" y="1092199"/>
                  </a:lnTo>
                  <a:lnTo>
                    <a:pt x="947998" y="1117599"/>
                  </a:lnTo>
                  <a:lnTo>
                    <a:pt x="891209" y="1155699"/>
                  </a:lnTo>
                  <a:lnTo>
                    <a:pt x="877023" y="1155699"/>
                  </a:lnTo>
                  <a:lnTo>
                    <a:pt x="863579" y="1168399"/>
                  </a:lnTo>
                  <a:lnTo>
                    <a:pt x="850811" y="1181099"/>
                  </a:lnTo>
                  <a:lnTo>
                    <a:pt x="838650" y="1193799"/>
                  </a:lnTo>
                  <a:lnTo>
                    <a:pt x="832620" y="1206499"/>
                  </a:lnTo>
                  <a:lnTo>
                    <a:pt x="826590" y="1206499"/>
                  </a:lnTo>
                  <a:lnTo>
                    <a:pt x="820830" y="1219199"/>
                  </a:lnTo>
                  <a:lnTo>
                    <a:pt x="815610" y="1231899"/>
                  </a:lnTo>
                  <a:lnTo>
                    <a:pt x="812404" y="1231899"/>
                  </a:lnTo>
                  <a:lnTo>
                    <a:pt x="809400" y="1244599"/>
                  </a:lnTo>
                  <a:lnTo>
                    <a:pt x="806801" y="1244599"/>
                  </a:lnTo>
                  <a:lnTo>
                    <a:pt x="804810" y="1257299"/>
                  </a:lnTo>
                  <a:lnTo>
                    <a:pt x="803460" y="1257299"/>
                  </a:lnTo>
                  <a:lnTo>
                    <a:pt x="802650" y="1269999"/>
                  </a:lnTo>
                  <a:lnTo>
                    <a:pt x="802380" y="1269999"/>
                  </a:lnTo>
                  <a:lnTo>
                    <a:pt x="802650" y="1282699"/>
                  </a:lnTo>
                  <a:lnTo>
                    <a:pt x="803033" y="1295399"/>
                  </a:lnTo>
                  <a:lnTo>
                    <a:pt x="804090" y="1295399"/>
                  </a:lnTo>
                  <a:lnTo>
                    <a:pt x="805688" y="1308099"/>
                  </a:lnTo>
                  <a:lnTo>
                    <a:pt x="807690" y="1308099"/>
                  </a:lnTo>
                  <a:lnTo>
                    <a:pt x="811290" y="1320799"/>
                  </a:lnTo>
                  <a:lnTo>
                    <a:pt x="815430" y="1333499"/>
                  </a:lnTo>
                  <a:lnTo>
                    <a:pt x="819840" y="1346199"/>
                  </a:lnTo>
                  <a:lnTo>
                    <a:pt x="824250" y="1346199"/>
                  </a:lnTo>
                  <a:lnTo>
                    <a:pt x="831832" y="1358899"/>
                  </a:lnTo>
                  <a:lnTo>
                    <a:pt x="839550" y="1371599"/>
                  </a:lnTo>
                  <a:lnTo>
                    <a:pt x="847537" y="1371599"/>
                  </a:lnTo>
                  <a:lnTo>
                    <a:pt x="855929" y="1384299"/>
                  </a:lnTo>
                  <a:lnTo>
                    <a:pt x="865357" y="1396999"/>
                  </a:lnTo>
                  <a:lnTo>
                    <a:pt x="875189" y="1396999"/>
                  </a:lnTo>
                  <a:lnTo>
                    <a:pt x="885291" y="1409699"/>
                  </a:lnTo>
                  <a:lnTo>
                    <a:pt x="895529" y="1409699"/>
                  </a:lnTo>
                  <a:lnTo>
                    <a:pt x="905361" y="1422399"/>
                  </a:lnTo>
                  <a:lnTo>
                    <a:pt x="925295" y="1422399"/>
                  </a:lnTo>
                  <a:lnTo>
                    <a:pt x="935128" y="1435099"/>
                  </a:lnTo>
                  <a:lnTo>
                    <a:pt x="1571703" y="1435099"/>
                  </a:lnTo>
                  <a:lnTo>
                    <a:pt x="1565326" y="1447799"/>
                  </a:lnTo>
                  <a:lnTo>
                    <a:pt x="1536317" y="1498599"/>
                  </a:lnTo>
                  <a:lnTo>
                    <a:pt x="1504442" y="1536699"/>
                  </a:lnTo>
                  <a:lnTo>
                    <a:pt x="1469457" y="1574799"/>
                  </a:lnTo>
                  <a:lnTo>
                    <a:pt x="1431600" y="1612899"/>
                  </a:lnTo>
                  <a:lnTo>
                    <a:pt x="1391111" y="1650999"/>
                  </a:lnTo>
                  <a:lnTo>
                    <a:pt x="1348228" y="1676399"/>
                  </a:lnTo>
                  <a:lnTo>
                    <a:pt x="1303192" y="1714499"/>
                  </a:lnTo>
                  <a:lnTo>
                    <a:pt x="1256242" y="1739899"/>
                  </a:lnTo>
                  <a:lnTo>
                    <a:pt x="1209651" y="1752599"/>
                  </a:lnTo>
                  <a:lnTo>
                    <a:pt x="1160956" y="1777999"/>
                  </a:lnTo>
                  <a:lnTo>
                    <a:pt x="1110700" y="1790699"/>
                  </a:lnTo>
                  <a:close/>
                </a:path>
                <a:path w="2651125" h="2032000">
                  <a:moveTo>
                    <a:pt x="1571703" y="1435099"/>
                  </a:moveTo>
                  <a:lnTo>
                    <a:pt x="1021526" y="1435099"/>
                  </a:lnTo>
                  <a:lnTo>
                    <a:pt x="1038513" y="1422399"/>
                  </a:lnTo>
                  <a:lnTo>
                    <a:pt x="1055366" y="1422399"/>
                  </a:lnTo>
                  <a:lnTo>
                    <a:pt x="1075390" y="1409699"/>
                  </a:lnTo>
                  <a:lnTo>
                    <a:pt x="1094605" y="1409699"/>
                  </a:lnTo>
                  <a:lnTo>
                    <a:pt x="1131684" y="1384299"/>
                  </a:lnTo>
                  <a:lnTo>
                    <a:pt x="1167234" y="1358899"/>
                  </a:lnTo>
                  <a:lnTo>
                    <a:pt x="1200083" y="1333499"/>
                  </a:lnTo>
                  <a:lnTo>
                    <a:pt x="1216530" y="1308099"/>
                  </a:lnTo>
                  <a:lnTo>
                    <a:pt x="1232302" y="1295399"/>
                  </a:lnTo>
                  <a:lnTo>
                    <a:pt x="1261282" y="1244599"/>
                  </a:lnTo>
                  <a:lnTo>
                    <a:pt x="1277729" y="1206499"/>
                  </a:lnTo>
                  <a:lnTo>
                    <a:pt x="1292421" y="1168399"/>
                  </a:lnTo>
                  <a:lnTo>
                    <a:pt x="1305224" y="1130299"/>
                  </a:lnTo>
                  <a:lnTo>
                    <a:pt x="1316001" y="1092199"/>
                  </a:lnTo>
                  <a:lnTo>
                    <a:pt x="1317508" y="1092199"/>
                  </a:lnTo>
                  <a:lnTo>
                    <a:pt x="1320253" y="1066799"/>
                  </a:lnTo>
                  <a:lnTo>
                    <a:pt x="2223902" y="1066799"/>
                  </a:lnTo>
                  <a:lnTo>
                    <a:pt x="2242944" y="1079499"/>
                  </a:lnTo>
                  <a:lnTo>
                    <a:pt x="2279783" y="1117599"/>
                  </a:lnTo>
                  <a:lnTo>
                    <a:pt x="2303477" y="1142999"/>
                  </a:lnTo>
                  <a:lnTo>
                    <a:pt x="1675995" y="1142999"/>
                  </a:lnTo>
                  <a:lnTo>
                    <a:pt x="1663648" y="1193799"/>
                  </a:lnTo>
                  <a:lnTo>
                    <a:pt x="1649248" y="1244599"/>
                  </a:lnTo>
                  <a:lnTo>
                    <a:pt x="1632506" y="1295399"/>
                  </a:lnTo>
                  <a:lnTo>
                    <a:pt x="1613131" y="1346199"/>
                  </a:lnTo>
                  <a:lnTo>
                    <a:pt x="1590835" y="1396999"/>
                  </a:lnTo>
                  <a:lnTo>
                    <a:pt x="1571703" y="1435099"/>
                  </a:lnTo>
                  <a:close/>
                </a:path>
                <a:path w="2651125" h="2032000">
                  <a:moveTo>
                    <a:pt x="2511180" y="2031999"/>
                  </a:moveTo>
                  <a:lnTo>
                    <a:pt x="2475608" y="2031999"/>
                  </a:lnTo>
                  <a:lnTo>
                    <a:pt x="2438821" y="2019299"/>
                  </a:lnTo>
                  <a:lnTo>
                    <a:pt x="2403654" y="2019299"/>
                  </a:lnTo>
                  <a:lnTo>
                    <a:pt x="2372942" y="1993899"/>
                  </a:lnTo>
                  <a:lnTo>
                    <a:pt x="2325423" y="1943099"/>
                  </a:lnTo>
                  <a:lnTo>
                    <a:pt x="2299503" y="1879599"/>
                  </a:lnTo>
                  <a:lnTo>
                    <a:pt x="2294520" y="1854199"/>
                  </a:lnTo>
                  <a:lnTo>
                    <a:pt x="2289334" y="1841499"/>
                  </a:lnTo>
                  <a:lnTo>
                    <a:pt x="2284012" y="1816099"/>
                  </a:lnTo>
                  <a:lnTo>
                    <a:pt x="2278624" y="1803399"/>
                  </a:lnTo>
                  <a:lnTo>
                    <a:pt x="2260031" y="1752599"/>
                  </a:lnTo>
                  <a:lnTo>
                    <a:pt x="2239606" y="1701799"/>
                  </a:lnTo>
                  <a:lnTo>
                    <a:pt x="2217246" y="1650999"/>
                  </a:lnTo>
                  <a:lnTo>
                    <a:pt x="2192847" y="1600199"/>
                  </a:lnTo>
                  <a:lnTo>
                    <a:pt x="2166306" y="1562099"/>
                  </a:lnTo>
                  <a:lnTo>
                    <a:pt x="2139310" y="1523999"/>
                  </a:lnTo>
                  <a:lnTo>
                    <a:pt x="2110893" y="1485899"/>
                  </a:lnTo>
                  <a:lnTo>
                    <a:pt x="2081077" y="1447799"/>
                  </a:lnTo>
                  <a:lnTo>
                    <a:pt x="2049881" y="1409699"/>
                  </a:lnTo>
                  <a:lnTo>
                    <a:pt x="2017325" y="1371599"/>
                  </a:lnTo>
                  <a:lnTo>
                    <a:pt x="1983429" y="1333499"/>
                  </a:lnTo>
                  <a:lnTo>
                    <a:pt x="1943945" y="1308099"/>
                  </a:lnTo>
                  <a:lnTo>
                    <a:pt x="1903251" y="1269999"/>
                  </a:lnTo>
                  <a:lnTo>
                    <a:pt x="1861348" y="1244599"/>
                  </a:lnTo>
                  <a:lnTo>
                    <a:pt x="1818235" y="1219199"/>
                  </a:lnTo>
                  <a:lnTo>
                    <a:pt x="1773913" y="1193799"/>
                  </a:lnTo>
                  <a:lnTo>
                    <a:pt x="1701014" y="1155699"/>
                  </a:lnTo>
                  <a:lnTo>
                    <a:pt x="1675995" y="1142999"/>
                  </a:lnTo>
                  <a:lnTo>
                    <a:pt x="2303477" y="1142999"/>
                  </a:lnTo>
                  <a:lnTo>
                    <a:pt x="2349515" y="1193799"/>
                  </a:lnTo>
                  <a:lnTo>
                    <a:pt x="2382302" y="1231899"/>
                  </a:lnTo>
                  <a:lnTo>
                    <a:pt x="2412512" y="1269999"/>
                  </a:lnTo>
                  <a:lnTo>
                    <a:pt x="2441315" y="1320799"/>
                  </a:lnTo>
                  <a:lnTo>
                    <a:pt x="2468688" y="1358899"/>
                  </a:lnTo>
                  <a:lnTo>
                    <a:pt x="2494603" y="1396999"/>
                  </a:lnTo>
                  <a:lnTo>
                    <a:pt x="2519036" y="1447799"/>
                  </a:lnTo>
                  <a:lnTo>
                    <a:pt x="2541960" y="1485899"/>
                  </a:lnTo>
                  <a:lnTo>
                    <a:pt x="2563351" y="1536699"/>
                  </a:lnTo>
                  <a:lnTo>
                    <a:pt x="2583183" y="1574799"/>
                  </a:lnTo>
                  <a:lnTo>
                    <a:pt x="2601429" y="1625599"/>
                  </a:lnTo>
                  <a:lnTo>
                    <a:pt x="2618066" y="1676399"/>
                  </a:lnTo>
                  <a:lnTo>
                    <a:pt x="2633066" y="1714499"/>
                  </a:lnTo>
                  <a:lnTo>
                    <a:pt x="2646405" y="1765299"/>
                  </a:lnTo>
                  <a:lnTo>
                    <a:pt x="2651032" y="1790699"/>
                  </a:lnTo>
                  <a:lnTo>
                    <a:pt x="2651032" y="1904999"/>
                  </a:lnTo>
                  <a:lnTo>
                    <a:pt x="2650537" y="1904999"/>
                  </a:lnTo>
                  <a:lnTo>
                    <a:pt x="2627818" y="1955799"/>
                  </a:lnTo>
                  <a:lnTo>
                    <a:pt x="2595498" y="1981199"/>
                  </a:lnTo>
                  <a:lnTo>
                    <a:pt x="2555859" y="2006599"/>
                  </a:lnTo>
                  <a:lnTo>
                    <a:pt x="2511180" y="2031999"/>
                  </a:lnTo>
                  <a:close/>
                </a:path>
                <a:path w="2651125" h="2032000">
                  <a:moveTo>
                    <a:pt x="1007668" y="1803399"/>
                  </a:moveTo>
                  <a:lnTo>
                    <a:pt x="955976" y="1803399"/>
                  </a:lnTo>
                  <a:lnTo>
                    <a:pt x="904888" y="1790699"/>
                  </a:lnTo>
                  <a:lnTo>
                    <a:pt x="1059423" y="1790699"/>
                  </a:lnTo>
                  <a:lnTo>
                    <a:pt x="1007668" y="1803399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77458" y="2605154"/>
            <a:ext cx="8081420" cy="156453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spcBef>
                <a:spcPts val="200"/>
              </a:spcBef>
            </a:pPr>
            <a:r>
              <a:rPr b="1" spc="335" dirty="0"/>
              <a:t>Collaborative</a:t>
            </a:r>
            <a:r>
              <a:rPr b="1" spc="180" dirty="0"/>
              <a:t> </a:t>
            </a:r>
            <a:r>
              <a:rPr b="1" spc="345" dirty="0"/>
              <a:t>Learning </a:t>
            </a:r>
            <a:r>
              <a:rPr b="1" spc="340" dirty="0"/>
              <a:t>Environments</a:t>
            </a:r>
            <a:endParaRPr b="1" dirty="0"/>
          </a:p>
        </p:txBody>
      </p:sp>
      <p:sp>
        <p:nvSpPr>
          <p:cNvPr id="13" name="object 13"/>
          <p:cNvSpPr txBox="1"/>
          <p:nvPr/>
        </p:nvSpPr>
        <p:spPr>
          <a:xfrm>
            <a:off x="777458" y="4387850"/>
            <a:ext cx="7399020" cy="22555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175"/>
              </a:spcBef>
            </a:pPr>
            <a:r>
              <a:rPr lang="en-IN" sz="2450" dirty="0">
                <a:latin typeface="Trebuchet MS"/>
                <a:cs typeface="Trebuchet MS"/>
              </a:rPr>
              <a:t>Downhill</a:t>
            </a:r>
            <a:r>
              <a:rPr sz="2450" spc="20" dirty="0">
                <a:latin typeface="Trebuchet MS"/>
                <a:cs typeface="Trebuchet MS"/>
              </a:rPr>
              <a:t> </a:t>
            </a:r>
            <a:r>
              <a:rPr sz="2450" dirty="0">
                <a:latin typeface="Trebuchet MS"/>
                <a:cs typeface="Trebuchet MS"/>
              </a:rPr>
              <a:t>platforms</a:t>
            </a:r>
            <a:r>
              <a:rPr sz="2450" spc="25" dirty="0">
                <a:latin typeface="Trebuchet MS"/>
                <a:cs typeface="Trebuchet MS"/>
              </a:rPr>
              <a:t> </a:t>
            </a:r>
            <a:r>
              <a:rPr sz="2450" spc="-50" dirty="0">
                <a:latin typeface="Trebuchet MS"/>
                <a:cs typeface="Trebuchet MS"/>
              </a:rPr>
              <a:t>are</a:t>
            </a:r>
            <a:r>
              <a:rPr sz="2450" spc="20" dirty="0">
                <a:latin typeface="Trebuchet MS"/>
                <a:cs typeface="Trebuchet MS"/>
              </a:rPr>
              <a:t> </a:t>
            </a:r>
            <a:r>
              <a:rPr sz="2450" dirty="0">
                <a:latin typeface="Trebuchet MS"/>
                <a:cs typeface="Trebuchet MS"/>
              </a:rPr>
              <a:t>fostering</a:t>
            </a:r>
            <a:r>
              <a:rPr sz="2450" spc="20" dirty="0">
                <a:latin typeface="Trebuchet MS"/>
                <a:cs typeface="Trebuchet MS"/>
              </a:rPr>
              <a:t> </a:t>
            </a:r>
            <a:r>
              <a:rPr sz="2450" spc="-10" dirty="0">
                <a:latin typeface="Trebuchet MS"/>
                <a:cs typeface="Trebuchet MS"/>
              </a:rPr>
              <a:t>collaboration</a:t>
            </a:r>
            <a:r>
              <a:rPr sz="2450" spc="610" dirty="0">
                <a:latin typeface="Trebuchet MS"/>
                <a:cs typeface="Trebuchet MS"/>
              </a:rPr>
              <a:t> </a:t>
            </a:r>
            <a:r>
              <a:rPr sz="2450" spc="110" dirty="0">
                <a:latin typeface="Trebuchet MS"/>
                <a:cs typeface="Trebuchet MS"/>
              </a:rPr>
              <a:t>among</a:t>
            </a:r>
            <a:r>
              <a:rPr sz="2450" spc="-100" dirty="0">
                <a:latin typeface="Trebuchet MS"/>
                <a:cs typeface="Trebuchet MS"/>
              </a:rPr>
              <a:t> </a:t>
            </a:r>
            <a:r>
              <a:rPr sz="2450" spc="85" dirty="0">
                <a:latin typeface="Trebuchet MS"/>
                <a:cs typeface="Trebuchet MS"/>
              </a:rPr>
              <a:t>students</a:t>
            </a:r>
            <a:r>
              <a:rPr sz="2450" spc="-100" dirty="0">
                <a:latin typeface="Trebuchet MS"/>
                <a:cs typeface="Trebuchet MS"/>
              </a:rPr>
              <a:t> </a:t>
            </a:r>
            <a:r>
              <a:rPr sz="2450" spc="85" dirty="0">
                <a:latin typeface="Trebuchet MS"/>
                <a:cs typeface="Trebuchet MS"/>
              </a:rPr>
              <a:t>and</a:t>
            </a:r>
            <a:r>
              <a:rPr sz="2450" spc="-100" dirty="0">
                <a:latin typeface="Trebuchet MS"/>
                <a:cs typeface="Trebuchet MS"/>
              </a:rPr>
              <a:t> </a:t>
            </a:r>
            <a:r>
              <a:rPr sz="2450" spc="-40" dirty="0">
                <a:latin typeface="Trebuchet MS"/>
                <a:cs typeface="Trebuchet MS"/>
              </a:rPr>
              <a:t>teachers.</a:t>
            </a:r>
            <a:r>
              <a:rPr sz="2450" spc="-100" dirty="0">
                <a:latin typeface="Trebuchet MS"/>
                <a:cs typeface="Trebuchet MS"/>
              </a:rPr>
              <a:t> </a:t>
            </a:r>
            <a:r>
              <a:rPr sz="2450" dirty="0">
                <a:latin typeface="Trebuchet MS"/>
                <a:cs typeface="Trebuchet MS"/>
              </a:rPr>
              <a:t>Through</a:t>
            </a:r>
            <a:r>
              <a:rPr sz="2450" spc="-100" dirty="0">
                <a:latin typeface="Trebuchet MS"/>
                <a:cs typeface="Trebuchet MS"/>
              </a:rPr>
              <a:t> </a:t>
            </a:r>
            <a:r>
              <a:rPr sz="2450" spc="-10" dirty="0">
                <a:latin typeface="Trebuchet MS"/>
                <a:cs typeface="Trebuchet MS"/>
              </a:rPr>
              <a:t>interactive </a:t>
            </a:r>
            <a:r>
              <a:rPr sz="2450" dirty="0">
                <a:latin typeface="Trebuchet MS"/>
                <a:cs typeface="Trebuchet MS"/>
              </a:rPr>
              <a:t>tools</a:t>
            </a:r>
            <a:r>
              <a:rPr sz="2450" spc="-95" dirty="0">
                <a:latin typeface="Trebuchet MS"/>
                <a:cs typeface="Trebuchet MS"/>
              </a:rPr>
              <a:t> </a:t>
            </a:r>
            <a:r>
              <a:rPr sz="2450" spc="85" dirty="0">
                <a:latin typeface="Trebuchet MS"/>
                <a:cs typeface="Trebuchet MS"/>
              </a:rPr>
              <a:t>and</a:t>
            </a:r>
            <a:r>
              <a:rPr sz="2450" spc="-80" dirty="0">
                <a:latin typeface="Trebuchet MS"/>
                <a:cs typeface="Trebuchet MS"/>
              </a:rPr>
              <a:t> </a:t>
            </a:r>
            <a:r>
              <a:rPr sz="2450" dirty="0">
                <a:latin typeface="Trebuchet MS"/>
                <a:cs typeface="Trebuchet MS"/>
              </a:rPr>
              <a:t>virtual</a:t>
            </a:r>
            <a:r>
              <a:rPr sz="2450" spc="-80" dirty="0">
                <a:latin typeface="Trebuchet MS"/>
                <a:cs typeface="Trebuchet MS"/>
              </a:rPr>
              <a:t> </a:t>
            </a:r>
            <a:r>
              <a:rPr sz="2450" spc="60" dirty="0">
                <a:latin typeface="Trebuchet MS"/>
                <a:cs typeface="Trebuchet MS"/>
              </a:rPr>
              <a:t>classrooms,</a:t>
            </a:r>
            <a:r>
              <a:rPr sz="2450" spc="-85" dirty="0">
                <a:latin typeface="Trebuchet MS"/>
                <a:cs typeface="Trebuchet MS"/>
              </a:rPr>
              <a:t> </a:t>
            </a:r>
            <a:r>
              <a:rPr sz="2450" dirty="0">
                <a:latin typeface="Trebuchet MS"/>
                <a:cs typeface="Trebuchet MS"/>
              </a:rPr>
              <a:t>learners</a:t>
            </a:r>
            <a:r>
              <a:rPr sz="2450" spc="-80" dirty="0">
                <a:latin typeface="Trebuchet MS"/>
                <a:cs typeface="Trebuchet MS"/>
              </a:rPr>
              <a:t> </a:t>
            </a:r>
            <a:r>
              <a:rPr sz="2450" spc="70" dirty="0">
                <a:latin typeface="Trebuchet MS"/>
                <a:cs typeface="Trebuchet MS"/>
              </a:rPr>
              <a:t>can</a:t>
            </a:r>
            <a:r>
              <a:rPr sz="2450" spc="-80" dirty="0">
                <a:latin typeface="Trebuchet MS"/>
                <a:cs typeface="Trebuchet MS"/>
              </a:rPr>
              <a:t> </a:t>
            </a:r>
            <a:r>
              <a:rPr sz="2450" dirty="0">
                <a:latin typeface="Trebuchet MS"/>
                <a:cs typeface="Trebuchet MS"/>
              </a:rPr>
              <a:t>engage</a:t>
            </a:r>
            <a:r>
              <a:rPr sz="2450" spc="-80" dirty="0">
                <a:latin typeface="Trebuchet MS"/>
                <a:cs typeface="Trebuchet MS"/>
              </a:rPr>
              <a:t> </a:t>
            </a:r>
            <a:r>
              <a:rPr sz="2450" spc="50" dirty="0">
                <a:latin typeface="Trebuchet MS"/>
                <a:cs typeface="Trebuchet MS"/>
              </a:rPr>
              <a:t>in </a:t>
            </a:r>
            <a:r>
              <a:rPr sz="2450" spc="-55" dirty="0">
                <a:latin typeface="Trebuchet MS"/>
                <a:cs typeface="Trebuchet MS"/>
              </a:rPr>
              <a:t>real-</a:t>
            </a:r>
            <a:r>
              <a:rPr sz="2450" dirty="0">
                <a:latin typeface="Trebuchet MS"/>
                <a:cs typeface="Trebuchet MS"/>
              </a:rPr>
              <a:t>time</a:t>
            </a:r>
            <a:r>
              <a:rPr sz="2450" spc="-140" dirty="0">
                <a:latin typeface="Trebuchet MS"/>
                <a:cs typeface="Trebuchet MS"/>
              </a:rPr>
              <a:t> </a:t>
            </a:r>
            <a:r>
              <a:rPr sz="2450" spc="95" dirty="0">
                <a:latin typeface="Trebuchet MS"/>
                <a:cs typeface="Trebuchet MS"/>
              </a:rPr>
              <a:t>discussions,</a:t>
            </a:r>
            <a:r>
              <a:rPr sz="2450" spc="-135" dirty="0">
                <a:latin typeface="Trebuchet MS"/>
                <a:cs typeface="Trebuchet MS"/>
              </a:rPr>
              <a:t> </a:t>
            </a:r>
            <a:r>
              <a:rPr sz="2450" spc="55" dirty="0">
                <a:latin typeface="Trebuchet MS"/>
                <a:cs typeface="Trebuchet MS"/>
              </a:rPr>
              <a:t>share</a:t>
            </a:r>
            <a:r>
              <a:rPr sz="2450" spc="-135" dirty="0">
                <a:latin typeface="Trebuchet MS"/>
                <a:cs typeface="Trebuchet MS"/>
              </a:rPr>
              <a:t> </a:t>
            </a:r>
            <a:r>
              <a:rPr sz="2450" dirty="0">
                <a:latin typeface="Trebuchet MS"/>
                <a:cs typeface="Trebuchet MS"/>
              </a:rPr>
              <a:t>resources,</a:t>
            </a:r>
            <a:r>
              <a:rPr sz="2450" spc="-135" dirty="0">
                <a:latin typeface="Trebuchet MS"/>
                <a:cs typeface="Trebuchet MS"/>
              </a:rPr>
              <a:t> </a:t>
            </a:r>
            <a:r>
              <a:rPr sz="2450" spc="85" dirty="0">
                <a:latin typeface="Trebuchet MS"/>
                <a:cs typeface="Trebuchet MS"/>
              </a:rPr>
              <a:t>and</a:t>
            </a:r>
            <a:r>
              <a:rPr sz="2450" spc="-135" dirty="0">
                <a:latin typeface="Trebuchet MS"/>
                <a:cs typeface="Trebuchet MS"/>
              </a:rPr>
              <a:t> </a:t>
            </a:r>
            <a:r>
              <a:rPr sz="2450" dirty="0">
                <a:latin typeface="Trebuchet MS"/>
                <a:cs typeface="Trebuchet MS"/>
              </a:rPr>
              <a:t>work</a:t>
            </a:r>
            <a:r>
              <a:rPr sz="2450" spc="-135" dirty="0">
                <a:latin typeface="Trebuchet MS"/>
                <a:cs typeface="Trebuchet MS"/>
              </a:rPr>
              <a:t> </a:t>
            </a:r>
            <a:r>
              <a:rPr sz="2450" spc="45" dirty="0">
                <a:latin typeface="Trebuchet MS"/>
                <a:cs typeface="Trebuchet MS"/>
              </a:rPr>
              <a:t>on </a:t>
            </a:r>
            <a:r>
              <a:rPr sz="2450" dirty="0">
                <a:latin typeface="Trebuchet MS"/>
                <a:cs typeface="Trebuchet MS"/>
              </a:rPr>
              <a:t>projects</a:t>
            </a:r>
            <a:r>
              <a:rPr sz="2450" spc="-105" dirty="0">
                <a:latin typeface="Trebuchet MS"/>
                <a:cs typeface="Trebuchet MS"/>
              </a:rPr>
              <a:t> </a:t>
            </a:r>
            <a:r>
              <a:rPr sz="2450" spc="-65" dirty="0">
                <a:latin typeface="Trebuchet MS"/>
                <a:cs typeface="Trebuchet MS"/>
              </a:rPr>
              <a:t>together,</a:t>
            </a:r>
            <a:r>
              <a:rPr sz="2450" spc="-100" dirty="0">
                <a:latin typeface="Trebuchet MS"/>
                <a:cs typeface="Trebuchet MS"/>
              </a:rPr>
              <a:t> </a:t>
            </a:r>
            <a:r>
              <a:rPr sz="2450" spc="45" dirty="0">
                <a:latin typeface="Trebuchet MS"/>
                <a:cs typeface="Trebuchet MS"/>
              </a:rPr>
              <a:t>breaking</a:t>
            </a:r>
            <a:r>
              <a:rPr sz="2450" spc="-105" dirty="0">
                <a:latin typeface="Trebuchet MS"/>
                <a:cs typeface="Trebuchet MS"/>
              </a:rPr>
              <a:t> </a:t>
            </a:r>
            <a:r>
              <a:rPr sz="2450" dirty="0">
                <a:latin typeface="Trebuchet MS"/>
                <a:cs typeface="Trebuchet MS"/>
              </a:rPr>
              <a:t>down</a:t>
            </a:r>
            <a:r>
              <a:rPr sz="2450" spc="-100" dirty="0">
                <a:latin typeface="Trebuchet MS"/>
                <a:cs typeface="Trebuchet MS"/>
              </a:rPr>
              <a:t> </a:t>
            </a:r>
            <a:r>
              <a:rPr sz="2450" spc="-10" dirty="0">
                <a:latin typeface="Trebuchet MS"/>
                <a:cs typeface="Trebuchet MS"/>
              </a:rPr>
              <a:t>geographical </a:t>
            </a:r>
            <a:r>
              <a:rPr sz="2450" dirty="0">
                <a:latin typeface="Trebuchet MS"/>
                <a:cs typeface="Trebuchet MS"/>
              </a:rPr>
              <a:t>barriers</a:t>
            </a:r>
            <a:r>
              <a:rPr sz="2450" spc="-85" dirty="0">
                <a:latin typeface="Trebuchet MS"/>
                <a:cs typeface="Trebuchet MS"/>
              </a:rPr>
              <a:t> </a:t>
            </a:r>
            <a:r>
              <a:rPr sz="2450" spc="85" dirty="0">
                <a:latin typeface="Trebuchet MS"/>
                <a:cs typeface="Trebuchet MS"/>
              </a:rPr>
              <a:t>and</a:t>
            </a:r>
            <a:r>
              <a:rPr sz="2450" spc="-85" dirty="0">
                <a:latin typeface="Trebuchet MS"/>
                <a:cs typeface="Trebuchet MS"/>
              </a:rPr>
              <a:t> </a:t>
            </a:r>
            <a:r>
              <a:rPr sz="2450" spc="70" dirty="0">
                <a:latin typeface="Trebuchet MS"/>
                <a:cs typeface="Trebuchet MS"/>
              </a:rPr>
              <a:t>enhancing</a:t>
            </a:r>
            <a:r>
              <a:rPr sz="2450" spc="-85" dirty="0">
                <a:latin typeface="Trebuchet MS"/>
                <a:cs typeface="Trebuchet MS"/>
              </a:rPr>
              <a:t> </a:t>
            </a:r>
            <a:r>
              <a:rPr sz="2450" spc="-10" dirty="0">
                <a:latin typeface="Trebuchet MS"/>
                <a:cs typeface="Trebuchet MS"/>
              </a:rPr>
              <a:t>the</a:t>
            </a:r>
            <a:r>
              <a:rPr sz="2450" spc="-85" dirty="0">
                <a:latin typeface="Trebuchet MS"/>
                <a:cs typeface="Trebuchet MS"/>
              </a:rPr>
              <a:t> </a:t>
            </a:r>
            <a:r>
              <a:rPr sz="2450" dirty="0">
                <a:latin typeface="Trebuchet MS"/>
                <a:cs typeface="Trebuchet MS"/>
              </a:rPr>
              <a:t>learning</a:t>
            </a:r>
            <a:r>
              <a:rPr sz="2450" spc="-85" dirty="0">
                <a:latin typeface="Trebuchet MS"/>
                <a:cs typeface="Trebuchet MS"/>
              </a:rPr>
              <a:t> </a:t>
            </a:r>
            <a:r>
              <a:rPr sz="2450" spc="-10" dirty="0">
                <a:latin typeface="Trebuchet MS"/>
                <a:cs typeface="Trebuchet MS"/>
              </a:rPr>
              <a:t>experience.</a:t>
            </a:r>
            <a:endParaRPr sz="245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39155"/>
            <a:ext cx="1438910" cy="1748155"/>
          </a:xfrm>
          <a:custGeom>
            <a:avLst/>
            <a:gdLst/>
            <a:ahLst/>
            <a:cxnLst/>
            <a:rect l="l" t="t" r="r" b="b"/>
            <a:pathLst>
              <a:path w="1438910" h="1748154">
                <a:moveTo>
                  <a:pt x="370069" y="1747844"/>
                </a:moveTo>
                <a:lnTo>
                  <a:pt x="0" y="1747844"/>
                </a:lnTo>
                <a:lnTo>
                  <a:pt x="0" y="0"/>
                </a:lnTo>
                <a:lnTo>
                  <a:pt x="370069" y="0"/>
                </a:lnTo>
                <a:lnTo>
                  <a:pt x="370069" y="805676"/>
                </a:lnTo>
                <a:lnTo>
                  <a:pt x="896385" y="805676"/>
                </a:lnTo>
                <a:lnTo>
                  <a:pt x="633587" y="1068475"/>
                </a:lnTo>
                <a:lnTo>
                  <a:pt x="1438542" y="1068475"/>
                </a:lnTo>
                <a:lnTo>
                  <a:pt x="1438542" y="1441433"/>
                </a:lnTo>
                <a:lnTo>
                  <a:pt x="633587" y="1441433"/>
                </a:lnTo>
                <a:lnTo>
                  <a:pt x="895665" y="1703512"/>
                </a:lnTo>
                <a:lnTo>
                  <a:pt x="370069" y="1703512"/>
                </a:lnTo>
                <a:lnTo>
                  <a:pt x="370069" y="1747844"/>
                </a:lnTo>
                <a:close/>
              </a:path>
              <a:path w="1438910" h="1748154">
                <a:moveTo>
                  <a:pt x="896385" y="805676"/>
                </a:moveTo>
                <a:lnTo>
                  <a:pt x="370069" y="805676"/>
                </a:lnTo>
                <a:lnTo>
                  <a:pt x="939585" y="235438"/>
                </a:lnTo>
                <a:lnTo>
                  <a:pt x="1203103" y="498957"/>
                </a:lnTo>
                <a:lnTo>
                  <a:pt x="896385" y="805676"/>
                </a:lnTo>
                <a:close/>
              </a:path>
              <a:path w="1438910" h="1748154">
                <a:moveTo>
                  <a:pt x="939998" y="1747844"/>
                </a:moveTo>
                <a:lnTo>
                  <a:pt x="414346" y="1747844"/>
                </a:lnTo>
                <a:lnTo>
                  <a:pt x="370069" y="1703512"/>
                </a:lnTo>
                <a:lnTo>
                  <a:pt x="895665" y="1703512"/>
                </a:lnTo>
                <a:lnTo>
                  <a:pt x="939998" y="1747844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35"/>
            <a:ext cx="2315210" cy="1478915"/>
          </a:xfrm>
          <a:custGeom>
            <a:avLst/>
            <a:gdLst/>
            <a:ahLst/>
            <a:cxnLst/>
            <a:rect l="l" t="t" r="r" b="b"/>
            <a:pathLst>
              <a:path w="2315210" h="1478915">
                <a:moveTo>
                  <a:pt x="356595" y="122126"/>
                </a:moveTo>
                <a:lnTo>
                  <a:pt x="393958" y="116822"/>
                </a:lnTo>
                <a:lnTo>
                  <a:pt x="445810" y="108558"/>
                </a:lnTo>
                <a:lnTo>
                  <a:pt x="497571" y="99594"/>
                </a:lnTo>
                <a:lnTo>
                  <a:pt x="807684" y="41444"/>
                </a:lnTo>
                <a:lnTo>
                  <a:pt x="859536" y="32752"/>
                </a:lnTo>
                <a:lnTo>
                  <a:pt x="911505" y="24839"/>
                </a:lnTo>
                <a:lnTo>
                  <a:pt x="962568" y="18199"/>
                </a:lnTo>
                <a:lnTo>
                  <a:pt x="1013528" y="12399"/>
                </a:lnTo>
                <a:lnTo>
                  <a:pt x="1064403" y="7559"/>
                </a:lnTo>
                <a:lnTo>
                  <a:pt x="1115210" y="3799"/>
                </a:lnTo>
                <a:lnTo>
                  <a:pt x="1165968" y="1239"/>
                </a:lnTo>
                <a:lnTo>
                  <a:pt x="1216693" y="0"/>
                </a:lnTo>
                <a:lnTo>
                  <a:pt x="1267403" y="199"/>
                </a:lnTo>
                <a:lnTo>
                  <a:pt x="1318116" y="1959"/>
                </a:lnTo>
                <a:lnTo>
                  <a:pt x="1368848" y="5399"/>
                </a:lnTo>
                <a:lnTo>
                  <a:pt x="1419618" y="10639"/>
                </a:lnTo>
                <a:lnTo>
                  <a:pt x="1470443" y="17799"/>
                </a:lnTo>
                <a:lnTo>
                  <a:pt x="1521341" y="26999"/>
                </a:lnTo>
                <a:lnTo>
                  <a:pt x="1571582" y="38363"/>
                </a:lnTo>
                <a:lnTo>
                  <a:pt x="1621261" y="52395"/>
                </a:lnTo>
                <a:lnTo>
                  <a:pt x="1670210" y="69049"/>
                </a:lnTo>
                <a:lnTo>
                  <a:pt x="1718259" y="88280"/>
                </a:lnTo>
                <a:lnTo>
                  <a:pt x="1765241" y="110042"/>
                </a:lnTo>
                <a:lnTo>
                  <a:pt x="1779723" y="117719"/>
                </a:lnTo>
                <a:lnTo>
                  <a:pt x="391669" y="117719"/>
                </a:lnTo>
                <a:lnTo>
                  <a:pt x="356595" y="122126"/>
                </a:lnTo>
                <a:close/>
              </a:path>
              <a:path w="2315210" h="1478915">
                <a:moveTo>
                  <a:pt x="341989" y="124199"/>
                </a:moveTo>
                <a:lnTo>
                  <a:pt x="356595" y="122126"/>
                </a:lnTo>
                <a:lnTo>
                  <a:pt x="391669" y="117719"/>
                </a:lnTo>
                <a:lnTo>
                  <a:pt x="341989" y="124199"/>
                </a:lnTo>
                <a:close/>
              </a:path>
              <a:path w="2315210" h="1478915">
                <a:moveTo>
                  <a:pt x="1791947" y="124199"/>
                </a:moveTo>
                <a:lnTo>
                  <a:pt x="341989" y="124199"/>
                </a:lnTo>
                <a:lnTo>
                  <a:pt x="391669" y="117719"/>
                </a:lnTo>
                <a:lnTo>
                  <a:pt x="1779723" y="117719"/>
                </a:lnTo>
                <a:lnTo>
                  <a:pt x="1791947" y="124199"/>
                </a:lnTo>
                <a:close/>
              </a:path>
              <a:path w="2315210" h="1478915">
                <a:moveTo>
                  <a:pt x="1813790" y="135979"/>
                </a:moveTo>
                <a:lnTo>
                  <a:pt x="133835" y="135979"/>
                </a:lnTo>
                <a:lnTo>
                  <a:pt x="185570" y="135449"/>
                </a:lnTo>
                <a:lnTo>
                  <a:pt x="237238" y="133197"/>
                </a:lnTo>
                <a:lnTo>
                  <a:pt x="288822" y="129385"/>
                </a:lnTo>
                <a:lnTo>
                  <a:pt x="340305" y="124172"/>
                </a:lnTo>
                <a:lnTo>
                  <a:pt x="356595" y="122126"/>
                </a:lnTo>
                <a:lnTo>
                  <a:pt x="341989" y="124199"/>
                </a:lnTo>
                <a:lnTo>
                  <a:pt x="1791947" y="124199"/>
                </a:lnTo>
                <a:lnTo>
                  <a:pt x="1810987" y="134291"/>
                </a:lnTo>
                <a:lnTo>
                  <a:pt x="1813790" y="135979"/>
                </a:lnTo>
                <a:close/>
              </a:path>
              <a:path w="2315210" h="1478915">
                <a:moveTo>
                  <a:pt x="1071" y="128087"/>
                </a:moveTo>
                <a:lnTo>
                  <a:pt x="0" y="127971"/>
                </a:lnTo>
                <a:lnTo>
                  <a:pt x="1071" y="128087"/>
                </a:lnTo>
                <a:close/>
              </a:path>
              <a:path w="2315210" h="1478915">
                <a:moveTo>
                  <a:pt x="54732" y="132839"/>
                </a:moveTo>
                <a:lnTo>
                  <a:pt x="28791" y="132839"/>
                </a:lnTo>
                <a:lnTo>
                  <a:pt x="16765" y="130499"/>
                </a:lnTo>
                <a:lnTo>
                  <a:pt x="5988" y="128930"/>
                </a:lnTo>
                <a:lnTo>
                  <a:pt x="1071" y="128087"/>
                </a:lnTo>
                <a:lnTo>
                  <a:pt x="30229" y="131234"/>
                </a:lnTo>
                <a:lnTo>
                  <a:pt x="54732" y="132839"/>
                </a:lnTo>
                <a:close/>
              </a:path>
              <a:path w="2315210" h="1478915">
                <a:moveTo>
                  <a:pt x="140949" y="515166"/>
                </a:moveTo>
                <a:lnTo>
                  <a:pt x="91295" y="514489"/>
                </a:lnTo>
                <a:lnTo>
                  <a:pt x="41743" y="512157"/>
                </a:lnTo>
                <a:lnTo>
                  <a:pt x="0" y="508689"/>
                </a:lnTo>
                <a:lnTo>
                  <a:pt x="0" y="128171"/>
                </a:lnTo>
                <a:lnTo>
                  <a:pt x="4402" y="128699"/>
                </a:lnTo>
                <a:lnTo>
                  <a:pt x="5988" y="128930"/>
                </a:lnTo>
                <a:lnTo>
                  <a:pt x="28791" y="132839"/>
                </a:lnTo>
                <a:lnTo>
                  <a:pt x="54732" y="132839"/>
                </a:lnTo>
                <a:lnTo>
                  <a:pt x="82049" y="134628"/>
                </a:lnTo>
                <a:lnTo>
                  <a:pt x="133835" y="135979"/>
                </a:lnTo>
                <a:lnTo>
                  <a:pt x="1813790" y="135979"/>
                </a:lnTo>
                <a:lnTo>
                  <a:pt x="1855327" y="160981"/>
                </a:lnTo>
                <a:lnTo>
                  <a:pt x="1898093" y="190066"/>
                </a:lnTo>
                <a:lnTo>
                  <a:pt x="1939115" y="221501"/>
                </a:lnTo>
                <a:lnTo>
                  <a:pt x="1978227" y="255240"/>
                </a:lnTo>
                <a:lnTo>
                  <a:pt x="2015257" y="291238"/>
                </a:lnTo>
                <a:lnTo>
                  <a:pt x="2050484" y="330378"/>
                </a:lnTo>
                <a:lnTo>
                  <a:pt x="2083576" y="371250"/>
                </a:lnTo>
                <a:lnTo>
                  <a:pt x="2088132" y="377504"/>
                </a:lnTo>
                <a:lnTo>
                  <a:pt x="1210243" y="377517"/>
                </a:lnTo>
                <a:lnTo>
                  <a:pt x="1162124" y="379012"/>
                </a:lnTo>
                <a:lnTo>
                  <a:pt x="1114010" y="381851"/>
                </a:lnTo>
                <a:lnTo>
                  <a:pt x="1065915" y="385899"/>
                </a:lnTo>
                <a:lnTo>
                  <a:pt x="1028575" y="389878"/>
                </a:lnTo>
                <a:lnTo>
                  <a:pt x="1020224" y="389878"/>
                </a:lnTo>
                <a:lnTo>
                  <a:pt x="983492" y="395278"/>
                </a:lnTo>
                <a:lnTo>
                  <a:pt x="969825" y="397078"/>
                </a:lnTo>
                <a:lnTo>
                  <a:pt x="971269" y="397078"/>
                </a:lnTo>
                <a:lnTo>
                  <a:pt x="922710" y="404871"/>
                </a:lnTo>
                <a:lnTo>
                  <a:pt x="534226" y="475697"/>
                </a:lnTo>
                <a:lnTo>
                  <a:pt x="485583" y="483728"/>
                </a:lnTo>
                <a:lnTo>
                  <a:pt x="436869" y="491162"/>
                </a:lnTo>
                <a:lnTo>
                  <a:pt x="388069" y="497877"/>
                </a:lnTo>
                <a:lnTo>
                  <a:pt x="339054" y="503698"/>
                </a:lnTo>
                <a:lnTo>
                  <a:pt x="289758" y="508456"/>
                </a:lnTo>
                <a:lnTo>
                  <a:pt x="240257" y="512032"/>
                </a:lnTo>
                <a:lnTo>
                  <a:pt x="190628" y="514308"/>
                </a:lnTo>
                <a:lnTo>
                  <a:pt x="140949" y="515166"/>
                </a:lnTo>
                <a:close/>
              </a:path>
              <a:path w="2315210" h="1478915">
                <a:moveTo>
                  <a:pt x="28791" y="132839"/>
                </a:moveTo>
                <a:lnTo>
                  <a:pt x="5988" y="128930"/>
                </a:lnTo>
                <a:lnTo>
                  <a:pt x="16765" y="130499"/>
                </a:lnTo>
                <a:lnTo>
                  <a:pt x="28791" y="132839"/>
                </a:lnTo>
                <a:close/>
              </a:path>
              <a:path w="2315210" h="1478915">
                <a:moveTo>
                  <a:pt x="1370878" y="384257"/>
                </a:moveTo>
                <a:lnTo>
                  <a:pt x="1354517" y="382468"/>
                </a:lnTo>
                <a:lnTo>
                  <a:pt x="1306452" y="379109"/>
                </a:lnTo>
                <a:lnTo>
                  <a:pt x="1258356" y="377504"/>
                </a:lnTo>
                <a:lnTo>
                  <a:pt x="2088132" y="377504"/>
                </a:lnTo>
                <a:lnTo>
                  <a:pt x="2090851" y="381238"/>
                </a:lnTo>
                <a:lnTo>
                  <a:pt x="1352142" y="381238"/>
                </a:lnTo>
                <a:lnTo>
                  <a:pt x="1370878" y="384257"/>
                </a:lnTo>
                <a:close/>
              </a:path>
              <a:path w="2315210" h="1478915">
                <a:moveTo>
                  <a:pt x="1402542" y="387718"/>
                </a:moveTo>
                <a:lnTo>
                  <a:pt x="1370878" y="384257"/>
                </a:lnTo>
                <a:lnTo>
                  <a:pt x="1352142" y="381238"/>
                </a:lnTo>
                <a:lnTo>
                  <a:pt x="1389402" y="385794"/>
                </a:lnTo>
                <a:lnTo>
                  <a:pt x="1402542" y="387718"/>
                </a:lnTo>
                <a:close/>
              </a:path>
              <a:path w="2315210" h="1478915">
                <a:moveTo>
                  <a:pt x="2095571" y="387718"/>
                </a:moveTo>
                <a:lnTo>
                  <a:pt x="1402542" y="387718"/>
                </a:lnTo>
                <a:lnTo>
                  <a:pt x="1389402" y="385794"/>
                </a:lnTo>
                <a:lnTo>
                  <a:pt x="1352142" y="381238"/>
                </a:lnTo>
                <a:lnTo>
                  <a:pt x="2090851" y="381238"/>
                </a:lnTo>
                <a:lnTo>
                  <a:pt x="2095571" y="387718"/>
                </a:lnTo>
                <a:close/>
              </a:path>
              <a:path w="2315210" h="1478915">
                <a:moveTo>
                  <a:pt x="1559226" y="432044"/>
                </a:moveTo>
                <a:lnTo>
                  <a:pt x="1495945" y="410994"/>
                </a:lnTo>
                <a:lnTo>
                  <a:pt x="1448645" y="398886"/>
                </a:lnTo>
                <a:lnTo>
                  <a:pt x="1400687" y="389060"/>
                </a:lnTo>
                <a:lnTo>
                  <a:pt x="1370878" y="384257"/>
                </a:lnTo>
                <a:lnTo>
                  <a:pt x="1402542" y="387718"/>
                </a:lnTo>
                <a:lnTo>
                  <a:pt x="2095571" y="387718"/>
                </a:lnTo>
                <a:lnTo>
                  <a:pt x="2114517" y="413729"/>
                </a:lnTo>
                <a:lnTo>
                  <a:pt x="2121526" y="424438"/>
                </a:lnTo>
                <a:lnTo>
                  <a:pt x="1542941" y="424438"/>
                </a:lnTo>
                <a:lnTo>
                  <a:pt x="1559226" y="432044"/>
                </a:lnTo>
                <a:close/>
              </a:path>
              <a:path w="2315210" h="1478915">
                <a:moveTo>
                  <a:pt x="979884" y="395809"/>
                </a:moveTo>
                <a:lnTo>
                  <a:pt x="1007388" y="391914"/>
                </a:lnTo>
                <a:lnTo>
                  <a:pt x="1020224" y="389878"/>
                </a:lnTo>
                <a:lnTo>
                  <a:pt x="1028575" y="389878"/>
                </a:lnTo>
                <a:lnTo>
                  <a:pt x="1017849" y="391020"/>
                </a:lnTo>
                <a:lnTo>
                  <a:pt x="979884" y="395809"/>
                </a:lnTo>
                <a:close/>
              </a:path>
              <a:path w="2315210" h="1478915">
                <a:moveTo>
                  <a:pt x="969825" y="397078"/>
                </a:moveTo>
                <a:lnTo>
                  <a:pt x="983492" y="395278"/>
                </a:lnTo>
                <a:lnTo>
                  <a:pt x="979884" y="395809"/>
                </a:lnTo>
                <a:lnTo>
                  <a:pt x="969825" y="397078"/>
                </a:lnTo>
                <a:close/>
              </a:path>
              <a:path w="2315210" h="1478915">
                <a:moveTo>
                  <a:pt x="971269" y="397078"/>
                </a:moveTo>
                <a:lnTo>
                  <a:pt x="969825" y="397078"/>
                </a:lnTo>
                <a:lnTo>
                  <a:pt x="979884" y="395809"/>
                </a:lnTo>
                <a:lnTo>
                  <a:pt x="971269" y="397078"/>
                </a:lnTo>
                <a:close/>
              </a:path>
              <a:path w="2315210" h="1478915">
                <a:moveTo>
                  <a:pt x="1588300" y="443157"/>
                </a:moveTo>
                <a:lnTo>
                  <a:pt x="1559226" y="432044"/>
                </a:lnTo>
                <a:lnTo>
                  <a:pt x="1542941" y="424438"/>
                </a:lnTo>
                <a:lnTo>
                  <a:pt x="1554179" y="428881"/>
                </a:lnTo>
                <a:lnTo>
                  <a:pt x="1588300" y="443157"/>
                </a:lnTo>
                <a:close/>
              </a:path>
              <a:path w="2315210" h="1478915">
                <a:moveTo>
                  <a:pt x="2133778" y="443157"/>
                </a:moveTo>
                <a:lnTo>
                  <a:pt x="1588300" y="443157"/>
                </a:lnTo>
                <a:lnTo>
                  <a:pt x="1554179" y="428881"/>
                </a:lnTo>
                <a:lnTo>
                  <a:pt x="1542941" y="424438"/>
                </a:lnTo>
                <a:lnTo>
                  <a:pt x="2121526" y="424438"/>
                </a:lnTo>
                <a:lnTo>
                  <a:pt x="2133778" y="443157"/>
                </a:lnTo>
                <a:close/>
              </a:path>
              <a:path w="2315210" h="1478915">
                <a:moveTo>
                  <a:pt x="1692168" y="508989"/>
                </a:moveTo>
                <a:lnTo>
                  <a:pt x="1668085" y="492072"/>
                </a:lnTo>
                <a:lnTo>
                  <a:pt x="1627720" y="467097"/>
                </a:lnTo>
                <a:lnTo>
                  <a:pt x="1586006" y="444552"/>
                </a:lnTo>
                <a:lnTo>
                  <a:pt x="1559226" y="432044"/>
                </a:lnTo>
                <a:lnTo>
                  <a:pt x="1588300" y="443157"/>
                </a:lnTo>
                <a:lnTo>
                  <a:pt x="2133778" y="443157"/>
                </a:lnTo>
                <a:lnTo>
                  <a:pt x="2143290" y="457690"/>
                </a:lnTo>
                <a:lnTo>
                  <a:pt x="2161798" y="489237"/>
                </a:lnTo>
                <a:lnTo>
                  <a:pt x="1668940" y="489237"/>
                </a:lnTo>
                <a:lnTo>
                  <a:pt x="1692168" y="508989"/>
                </a:lnTo>
                <a:close/>
              </a:path>
              <a:path w="2315210" h="1478915">
                <a:moveTo>
                  <a:pt x="1707100" y="519477"/>
                </a:moveTo>
                <a:lnTo>
                  <a:pt x="1692168" y="508989"/>
                </a:lnTo>
                <a:lnTo>
                  <a:pt x="1668940" y="489237"/>
                </a:lnTo>
                <a:lnTo>
                  <a:pt x="1707100" y="519477"/>
                </a:lnTo>
                <a:close/>
              </a:path>
              <a:path w="2315210" h="1478915">
                <a:moveTo>
                  <a:pt x="2178504" y="519477"/>
                </a:moveTo>
                <a:lnTo>
                  <a:pt x="1707100" y="519477"/>
                </a:lnTo>
                <a:lnTo>
                  <a:pt x="1668940" y="489237"/>
                </a:lnTo>
                <a:lnTo>
                  <a:pt x="2161798" y="489237"/>
                </a:lnTo>
                <a:lnTo>
                  <a:pt x="2169876" y="503007"/>
                </a:lnTo>
                <a:lnTo>
                  <a:pt x="2178504" y="519477"/>
                </a:lnTo>
                <a:close/>
              </a:path>
              <a:path w="2315210" h="1478915">
                <a:moveTo>
                  <a:pt x="1789259" y="609028"/>
                </a:moveTo>
                <a:lnTo>
                  <a:pt x="1771910" y="588057"/>
                </a:lnTo>
                <a:lnTo>
                  <a:pt x="1739589" y="553137"/>
                </a:lnTo>
                <a:lnTo>
                  <a:pt x="1705243" y="520107"/>
                </a:lnTo>
                <a:lnTo>
                  <a:pt x="1692168" y="508989"/>
                </a:lnTo>
                <a:lnTo>
                  <a:pt x="1707100" y="519477"/>
                </a:lnTo>
                <a:lnTo>
                  <a:pt x="2178504" y="519477"/>
                </a:lnTo>
                <a:lnTo>
                  <a:pt x="2194260" y="549556"/>
                </a:lnTo>
                <a:lnTo>
                  <a:pt x="2211412" y="586437"/>
                </a:lnTo>
                <a:lnTo>
                  <a:pt x="1773339" y="586437"/>
                </a:lnTo>
                <a:lnTo>
                  <a:pt x="1789259" y="609028"/>
                </a:lnTo>
                <a:close/>
              </a:path>
              <a:path w="2315210" h="1478915">
                <a:moveTo>
                  <a:pt x="1802139" y="624597"/>
                </a:moveTo>
                <a:lnTo>
                  <a:pt x="1789259" y="609028"/>
                </a:lnTo>
                <a:lnTo>
                  <a:pt x="1773339" y="586437"/>
                </a:lnTo>
                <a:lnTo>
                  <a:pt x="1780370" y="596145"/>
                </a:lnTo>
                <a:lnTo>
                  <a:pt x="1787469" y="605787"/>
                </a:lnTo>
                <a:lnTo>
                  <a:pt x="1794703" y="615293"/>
                </a:lnTo>
                <a:lnTo>
                  <a:pt x="1802139" y="624597"/>
                </a:lnTo>
                <a:close/>
              </a:path>
              <a:path w="2315210" h="1478915">
                <a:moveTo>
                  <a:pt x="2227643" y="624597"/>
                </a:moveTo>
                <a:lnTo>
                  <a:pt x="1802139" y="624597"/>
                </a:lnTo>
                <a:lnTo>
                  <a:pt x="1794703" y="615293"/>
                </a:lnTo>
                <a:lnTo>
                  <a:pt x="1787469" y="605787"/>
                </a:lnTo>
                <a:lnTo>
                  <a:pt x="1780370" y="596145"/>
                </a:lnTo>
                <a:lnTo>
                  <a:pt x="1773339" y="586437"/>
                </a:lnTo>
                <a:lnTo>
                  <a:pt x="2211412" y="586437"/>
                </a:lnTo>
                <a:lnTo>
                  <a:pt x="2216423" y="597210"/>
                </a:lnTo>
                <a:lnTo>
                  <a:pt x="2227643" y="624597"/>
                </a:lnTo>
                <a:close/>
              </a:path>
              <a:path w="2315210" h="1478915">
                <a:moveTo>
                  <a:pt x="1871492" y="751758"/>
                </a:moveTo>
                <a:lnTo>
                  <a:pt x="1859097" y="725250"/>
                </a:lnTo>
                <a:lnTo>
                  <a:pt x="1833369" y="677426"/>
                </a:lnTo>
                <a:lnTo>
                  <a:pt x="1804805" y="631088"/>
                </a:lnTo>
                <a:lnTo>
                  <a:pt x="1789259" y="609028"/>
                </a:lnTo>
                <a:lnTo>
                  <a:pt x="1802139" y="624597"/>
                </a:lnTo>
                <a:lnTo>
                  <a:pt x="2227643" y="624597"/>
                </a:lnTo>
                <a:lnTo>
                  <a:pt x="2236348" y="645845"/>
                </a:lnTo>
                <a:lnTo>
                  <a:pt x="2254018" y="695336"/>
                </a:lnTo>
                <a:lnTo>
                  <a:pt x="2264338" y="728996"/>
                </a:lnTo>
                <a:lnTo>
                  <a:pt x="1862619" y="728996"/>
                </a:lnTo>
                <a:lnTo>
                  <a:pt x="1871492" y="751758"/>
                </a:lnTo>
                <a:close/>
              </a:path>
              <a:path w="2315210" h="1478915">
                <a:moveTo>
                  <a:pt x="1882058" y="774356"/>
                </a:moveTo>
                <a:lnTo>
                  <a:pt x="1871460" y="751676"/>
                </a:lnTo>
                <a:lnTo>
                  <a:pt x="1862619" y="728996"/>
                </a:lnTo>
                <a:lnTo>
                  <a:pt x="1867074" y="740336"/>
                </a:lnTo>
                <a:lnTo>
                  <a:pt x="1871835" y="751758"/>
                </a:lnTo>
                <a:lnTo>
                  <a:pt x="1876793" y="763016"/>
                </a:lnTo>
                <a:lnTo>
                  <a:pt x="1882058" y="774356"/>
                </a:lnTo>
                <a:close/>
              </a:path>
              <a:path w="2315210" h="1478915">
                <a:moveTo>
                  <a:pt x="2276799" y="774356"/>
                </a:moveTo>
                <a:lnTo>
                  <a:pt x="1882058" y="774356"/>
                </a:lnTo>
                <a:lnTo>
                  <a:pt x="1876793" y="763016"/>
                </a:lnTo>
                <a:lnTo>
                  <a:pt x="1871799" y="751676"/>
                </a:lnTo>
                <a:lnTo>
                  <a:pt x="1867074" y="740336"/>
                </a:lnTo>
                <a:lnTo>
                  <a:pt x="1862619" y="728996"/>
                </a:lnTo>
                <a:lnTo>
                  <a:pt x="2264338" y="728996"/>
                </a:lnTo>
                <a:lnTo>
                  <a:pt x="2269416" y="745556"/>
                </a:lnTo>
                <a:lnTo>
                  <a:pt x="2276799" y="774356"/>
                </a:lnTo>
                <a:close/>
              </a:path>
              <a:path w="2315210" h="1478915">
                <a:moveTo>
                  <a:pt x="1929545" y="963933"/>
                </a:moveTo>
                <a:lnTo>
                  <a:pt x="1914043" y="886122"/>
                </a:lnTo>
                <a:lnTo>
                  <a:pt x="1899782" y="832883"/>
                </a:lnTo>
                <a:lnTo>
                  <a:pt x="1882686" y="780473"/>
                </a:lnTo>
                <a:lnTo>
                  <a:pt x="1871492" y="751758"/>
                </a:lnTo>
                <a:lnTo>
                  <a:pt x="1882058" y="774356"/>
                </a:lnTo>
                <a:lnTo>
                  <a:pt x="2276799" y="774356"/>
                </a:lnTo>
                <a:lnTo>
                  <a:pt x="2281873" y="794148"/>
                </a:lnTo>
                <a:lnTo>
                  <a:pt x="2292276" y="843056"/>
                </a:lnTo>
                <a:lnTo>
                  <a:pt x="2300668" y="892233"/>
                </a:lnTo>
                <a:lnTo>
                  <a:pt x="2307095" y="941635"/>
                </a:lnTo>
                <a:lnTo>
                  <a:pt x="2307401" y="944995"/>
                </a:lnTo>
                <a:lnTo>
                  <a:pt x="1927418" y="944995"/>
                </a:lnTo>
                <a:lnTo>
                  <a:pt x="1929545" y="963933"/>
                </a:lnTo>
                <a:close/>
              </a:path>
              <a:path w="2315210" h="1478915">
                <a:moveTo>
                  <a:pt x="1934618" y="994675"/>
                </a:moveTo>
                <a:lnTo>
                  <a:pt x="1929545" y="963933"/>
                </a:lnTo>
                <a:lnTo>
                  <a:pt x="1927418" y="944995"/>
                </a:lnTo>
                <a:lnTo>
                  <a:pt x="1929353" y="957111"/>
                </a:lnTo>
                <a:lnTo>
                  <a:pt x="1932683" y="982154"/>
                </a:lnTo>
                <a:lnTo>
                  <a:pt x="1934618" y="994675"/>
                </a:lnTo>
                <a:close/>
              </a:path>
              <a:path w="2315210" h="1478915">
                <a:moveTo>
                  <a:pt x="2311786" y="994675"/>
                </a:moveTo>
                <a:lnTo>
                  <a:pt x="1934618" y="994675"/>
                </a:lnTo>
                <a:lnTo>
                  <a:pt x="1932683" y="982154"/>
                </a:lnTo>
                <a:lnTo>
                  <a:pt x="1929353" y="957111"/>
                </a:lnTo>
                <a:lnTo>
                  <a:pt x="1927418" y="944995"/>
                </a:lnTo>
                <a:lnTo>
                  <a:pt x="2307401" y="944995"/>
                </a:lnTo>
                <a:lnTo>
                  <a:pt x="2311603" y="991217"/>
                </a:lnTo>
                <a:lnTo>
                  <a:pt x="2311786" y="994675"/>
                </a:lnTo>
                <a:close/>
              </a:path>
              <a:path w="2315210" h="1478915">
                <a:moveTo>
                  <a:pt x="2305781" y="1249554"/>
                </a:moveTo>
                <a:lnTo>
                  <a:pt x="1927418" y="1249554"/>
                </a:lnTo>
                <a:lnTo>
                  <a:pt x="1930568" y="1223454"/>
                </a:lnTo>
                <a:lnTo>
                  <a:pt x="1931974" y="1210876"/>
                </a:lnTo>
                <a:lnTo>
                  <a:pt x="1933178" y="1198434"/>
                </a:lnTo>
                <a:lnTo>
                  <a:pt x="1936538" y="1148034"/>
                </a:lnTo>
                <a:lnTo>
                  <a:pt x="1937678" y="1097274"/>
                </a:lnTo>
                <a:lnTo>
                  <a:pt x="1936538" y="1046515"/>
                </a:lnTo>
                <a:lnTo>
                  <a:pt x="1933118" y="995755"/>
                </a:lnTo>
                <a:lnTo>
                  <a:pt x="1929545" y="963933"/>
                </a:lnTo>
                <a:lnTo>
                  <a:pt x="1934618" y="994675"/>
                </a:lnTo>
                <a:lnTo>
                  <a:pt x="2311786" y="994675"/>
                </a:lnTo>
                <a:lnTo>
                  <a:pt x="2314235" y="1040935"/>
                </a:lnTo>
                <a:lnTo>
                  <a:pt x="2315038" y="1090742"/>
                </a:lnTo>
                <a:lnTo>
                  <a:pt x="2314055" y="1140594"/>
                </a:lnTo>
                <a:lnTo>
                  <a:pt x="2311333" y="1190446"/>
                </a:lnTo>
                <a:lnTo>
                  <a:pt x="2306915" y="1240254"/>
                </a:lnTo>
                <a:lnTo>
                  <a:pt x="2305781" y="1249554"/>
                </a:lnTo>
                <a:close/>
              </a:path>
              <a:path w="2315210" h="1478915">
                <a:moveTo>
                  <a:pt x="1931116" y="1216622"/>
                </a:moveTo>
                <a:lnTo>
                  <a:pt x="1933118" y="1198794"/>
                </a:lnTo>
                <a:lnTo>
                  <a:pt x="1933142" y="1198434"/>
                </a:lnTo>
                <a:lnTo>
                  <a:pt x="1932076" y="1208885"/>
                </a:lnTo>
                <a:lnTo>
                  <a:pt x="1931116" y="1216622"/>
                </a:lnTo>
                <a:close/>
              </a:path>
              <a:path w="2315210" h="1478915">
                <a:moveTo>
                  <a:pt x="1927418" y="1249554"/>
                </a:moveTo>
                <a:lnTo>
                  <a:pt x="1931116" y="1216622"/>
                </a:lnTo>
                <a:lnTo>
                  <a:pt x="1932076" y="1208885"/>
                </a:lnTo>
                <a:lnTo>
                  <a:pt x="1933178" y="1198434"/>
                </a:lnTo>
                <a:lnTo>
                  <a:pt x="1931974" y="1210876"/>
                </a:lnTo>
                <a:lnTo>
                  <a:pt x="1930568" y="1223454"/>
                </a:lnTo>
                <a:lnTo>
                  <a:pt x="1927418" y="1249554"/>
                </a:lnTo>
                <a:close/>
              </a:path>
              <a:path w="2315210" h="1478915">
                <a:moveTo>
                  <a:pt x="2096516" y="1478400"/>
                </a:moveTo>
                <a:lnTo>
                  <a:pt x="2026541" y="1458206"/>
                </a:lnTo>
                <a:lnTo>
                  <a:pt x="1967569" y="1414624"/>
                </a:lnTo>
                <a:lnTo>
                  <a:pt x="1931974" y="1348812"/>
                </a:lnTo>
                <a:lnTo>
                  <a:pt x="1923267" y="1276970"/>
                </a:lnTo>
                <a:lnTo>
                  <a:pt x="1927418" y="1238754"/>
                </a:lnTo>
                <a:lnTo>
                  <a:pt x="1929331" y="1228708"/>
                </a:lnTo>
                <a:lnTo>
                  <a:pt x="1930838" y="1218864"/>
                </a:lnTo>
                <a:lnTo>
                  <a:pt x="1931116" y="1216622"/>
                </a:lnTo>
                <a:lnTo>
                  <a:pt x="1927418" y="1249554"/>
                </a:lnTo>
                <a:lnTo>
                  <a:pt x="2305781" y="1249554"/>
                </a:lnTo>
                <a:lnTo>
                  <a:pt x="2300848" y="1289971"/>
                </a:lnTo>
                <a:lnTo>
                  <a:pt x="2293176" y="1339553"/>
                </a:lnTo>
                <a:lnTo>
                  <a:pt x="2261046" y="1404353"/>
                </a:lnTo>
                <a:lnTo>
                  <a:pt x="2206776" y="1451873"/>
                </a:lnTo>
                <a:lnTo>
                  <a:pt x="2135047" y="1476533"/>
                </a:lnTo>
                <a:lnTo>
                  <a:pt x="2096516" y="1478400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9926" y="454312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4" h="1035685">
                <a:moveTo>
                  <a:pt x="517676" y="1035355"/>
                </a:moveTo>
                <a:lnTo>
                  <a:pt x="470674" y="1033232"/>
                </a:lnTo>
                <a:lnTo>
                  <a:pt x="424830" y="1026987"/>
                </a:lnTo>
                <a:lnTo>
                  <a:pt x="380330" y="1016805"/>
                </a:lnTo>
                <a:lnTo>
                  <a:pt x="337359" y="1002869"/>
                </a:lnTo>
                <a:lnTo>
                  <a:pt x="296102" y="985364"/>
                </a:lnTo>
                <a:lnTo>
                  <a:pt x="256744" y="964475"/>
                </a:lnTo>
                <a:lnTo>
                  <a:pt x="219471" y="940386"/>
                </a:lnTo>
                <a:lnTo>
                  <a:pt x="184467" y="913281"/>
                </a:lnTo>
                <a:lnTo>
                  <a:pt x="151918" y="883345"/>
                </a:lnTo>
                <a:lnTo>
                  <a:pt x="122010" y="850763"/>
                </a:lnTo>
                <a:lnTo>
                  <a:pt x="94926" y="815718"/>
                </a:lnTo>
                <a:lnTo>
                  <a:pt x="70852" y="778396"/>
                </a:lnTo>
                <a:lnTo>
                  <a:pt x="49974" y="738980"/>
                </a:lnTo>
                <a:lnTo>
                  <a:pt x="32477" y="697656"/>
                </a:lnTo>
                <a:lnTo>
                  <a:pt x="18546" y="654606"/>
                </a:lnTo>
                <a:lnTo>
                  <a:pt x="8366" y="610017"/>
                </a:lnTo>
                <a:lnTo>
                  <a:pt x="2122" y="564073"/>
                </a:lnTo>
                <a:lnTo>
                  <a:pt x="0" y="516957"/>
                </a:lnTo>
                <a:lnTo>
                  <a:pt x="2122" y="469961"/>
                </a:lnTo>
                <a:lnTo>
                  <a:pt x="8366" y="424136"/>
                </a:lnTo>
                <a:lnTo>
                  <a:pt x="18546" y="379664"/>
                </a:lnTo>
                <a:lnTo>
                  <a:pt x="32477" y="336731"/>
                </a:lnTo>
                <a:lnTo>
                  <a:pt x="49974" y="295519"/>
                </a:lnTo>
                <a:lnTo>
                  <a:pt x="70852" y="256212"/>
                </a:lnTo>
                <a:lnTo>
                  <a:pt x="94926" y="218994"/>
                </a:lnTo>
                <a:lnTo>
                  <a:pt x="122010" y="184048"/>
                </a:lnTo>
                <a:lnTo>
                  <a:pt x="151918" y="151559"/>
                </a:lnTo>
                <a:lnTo>
                  <a:pt x="184467" y="121710"/>
                </a:lnTo>
                <a:lnTo>
                  <a:pt x="219471" y="94684"/>
                </a:lnTo>
                <a:lnTo>
                  <a:pt x="256744" y="70666"/>
                </a:lnTo>
                <a:lnTo>
                  <a:pt x="296102" y="49839"/>
                </a:lnTo>
                <a:lnTo>
                  <a:pt x="337359" y="32387"/>
                </a:lnTo>
                <a:lnTo>
                  <a:pt x="380330" y="18493"/>
                </a:lnTo>
                <a:lnTo>
                  <a:pt x="424830" y="8341"/>
                </a:lnTo>
                <a:lnTo>
                  <a:pt x="470674" y="2116"/>
                </a:lnTo>
                <a:lnTo>
                  <a:pt x="517676" y="0"/>
                </a:lnTo>
                <a:lnTo>
                  <a:pt x="564785" y="2116"/>
                </a:lnTo>
                <a:lnTo>
                  <a:pt x="610711" y="8341"/>
                </a:lnTo>
                <a:lnTo>
                  <a:pt x="655272" y="18493"/>
                </a:lnTo>
                <a:lnTo>
                  <a:pt x="698283" y="32387"/>
                </a:lnTo>
                <a:lnTo>
                  <a:pt x="739563" y="49839"/>
                </a:lnTo>
                <a:lnTo>
                  <a:pt x="778927" y="70666"/>
                </a:lnTo>
                <a:lnTo>
                  <a:pt x="816194" y="94684"/>
                </a:lnTo>
                <a:lnTo>
                  <a:pt x="851181" y="121710"/>
                </a:lnTo>
                <a:lnTo>
                  <a:pt x="883703" y="151559"/>
                </a:lnTo>
                <a:lnTo>
                  <a:pt x="913579" y="184048"/>
                </a:lnTo>
                <a:lnTo>
                  <a:pt x="940626" y="218994"/>
                </a:lnTo>
                <a:lnTo>
                  <a:pt x="961939" y="251998"/>
                </a:lnTo>
                <a:lnTo>
                  <a:pt x="517676" y="251998"/>
                </a:lnTo>
                <a:lnTo>
                  <a:pt x="470285" y="256273"/>
                </a:lnTo>
                <a:lnTo>
                  <a:pt x="425584" y="268595"/>
                </a:lnTo>
                <a:lnTo>
                  <a:pt x="384343" y="288211"/>
                </a:lnTo>
                <a:lnTo>
                  <a:pt x="347334" y="314370"/>
                </a:lnTo>
                <a:lnTo>
                  <a:pt x="315327" y="346319"/>
                </a:lnTo>
                <a:lnTo>
                  <a:pt x="289091" y="383304"/>
                </a:lnTo>
                <a:lnTo>
                  <a:pt x="269397" y="424574"/>
                </a:lnTo>
                <a:lnTo>
                  <a:pt x="257016" y="469376"/>
                </a:lnTo>
                <a:lnTo>
                  <a:pt x="252718" y="516957"/>
                </a:lnTo>
                <a:lnTo>
                  <a:pt x="257016" y="564538"/>
                </a:lnTo>
                <a:lnTo>
                  <a:pt x="269397" y="609340"/>
                </a:lnTo>
                <a:lnTo>
                  <a:pt x="289091" y="650610"/>
                </a:lnTo>
                <a:lnTo>
                  <a:pt x="315327" y="687595"/>
                </a:lnTo>
                <a:lnTo>
                  <a:pt x="347334" y="719544"/>
                </a:lnTo>
                <a:lnTo>
                  <a:pt x="384343" y="745703"/>
                </a:lnTo>
                <a:lnTo>
                  <a:pt x="425584" y="765319"/>
                </a:lnTo>
                <a:lnTo>
                  <a:pt x="470285" y="777641"/>
                </a:lnTo>
                <a:lnTo>
                  <a:pt x="517676" y="781916"/>
                </a:lnTo>
                <a:lnTo>
                  <a:pt x="962393" y="781916"/>
                </a:lnTo>
                <a:lnTo>
                  <a:pt x="940626" y="815718"/>
                </a:lnTo>
                <a:lnTo>
                  <a:pt x="913579" y="850763"/>
                </a:lnTo>
                <a:lnTo>
                  <a:pt x="883703" y="883345"/>
                </a:lnTo>
                <a:lnTo>
                  <a:pt x="851181" y="913281"/>
                </a:lnTo>
                <a:lnTo>
                  <a:pt x="816194" y="940386"/>
                </a:lnTo>
                <a:lnTo>
                  <a:pt x="778927" y="964475"/>
                </a:lnTo>
                <a:lnTo>
                  <a:pt x="739563" y="985364"/>
                </a:lnTo>
                <a:lnTo>
                  <a:pt x="698283" y="1002869"/>
                </a:lnTo>
                <a:lnTo>
                  <a:pt x="655272" y="1016805"/>
                </a:lnTo>
                <a:lnTo>
                  <a:pt x="610711" y="1026987"/>
                </a:lnTo>
                <a:lnTo>
                  <a:pt x="564785" y="1033232"/>
                </a:lnTo>
                <a:lnTo>
                  <a:pt x="517676" y="1035355"/>
                </a:lnTo>
                <a:close/>
              </a:path>
              <a:path w="1035684" h="1035685">
                <a:moveTo>
                  <a:pt x="962393" y="781916"/>
                </a:moveTo>
                <a:lnTo>
                  <a:pt x="517676" y="781916"/>
                </a:lnTo>
                <a:lnTo>
                  <a:pt x="565257" y="777641"/>
                </a:lnTo>
                <a:lnTo>
                  <a:pt x="610058" y="765319"/>
                </a:lnTo>
                <a:lnTo>
                  <a:pt x="651328" y="745703"/>
                </a:lnTo>
                <a:lnTo>
                  <a:pt x="688314" y="719544"/>
                </a:lnTo>
                <a:lnTo>
                  <a:pt x="720262" y="687595"/>
                </a:lnTo>
                <a:lnTo>
                  <a:pt x="746421" y="650610"/>
                </a:lnTo>
                <a:lnTo>
                  <a:pt x="766038" y="609340"/>
                </a:lnTo>
                <a:lnTo>
                  <a:pt x="778359" y="564538"/>
                </a:lnTo>
                <a:lnTo>
                  <a:pt x="782634" y="516957"/>
                </a:lnTo>
                <a:lnTo>
                  <a:pt x="778359" y="469376"/>
                </a:lnTo>
                <a:lnTo>
                  <a:pt x="766038" y="424574"/>
                </a:lnTo>
                <a:lnTo>
                  <a:pt x="746421" y="383304"/>
                </a:lnTo>
                <a:lnTo>
                  <a:pt x="720262" y="346319"/>
                </a:lnTo>
                <a:lnTo>
                  <a:pt x="688314" y="314370"/>
                </a:lnTo>
                <a:lnTo>
                  <a:pt x="651328" y="288211"/>
                </a:lnTo>
                <a:lnTo>
                  <a:pt x="610058" y="268595"/>
                </a:lnTo>
                <a:lnTo>
                  <a:pt x="565257" y="256273"/>
                </a:lnTo>
                <a:lnTo>
                  <a:pt x="517676" y="251998"/>
                </a:lnTo>
                <a:lnTo>
                  <a:pt x="961939" y="251998"/>
                </a:lnTo>
                <a:lnTo>
                  <a:pt x="985498" y="295519"/>
                </a:lnTo>
                <a:lnTo>
                  <a:pt x="1002957" y="336731"/>
                </a:lnTo>
                <a:lnTo>
                  <a:pt x="1016856" y="379664"/>
                </a:lnTo>
                <a:lnTo>
                  <a:pt x="1027010" y="424136"/>
                </a:lnTo>
                <a:lnTo>
                  <a:pt x="1033236" y="469961"/>
                </a:lnTo>
                <a:lnTo>
                  <a:pt x="1035352" y="516957"/>
                </a:lnTo>
                <a:lnTo>
                  <a:pt x="1033236" y="564073"/>
                </a:lnTo>
                <a:lnTo>
                  <a:pt x="1027010" y="610017"/>
                </a:lnTo>
                <a:lnTo>
                  <a:pt x="1016856" y="654606"/>
                </a:lnTo>
                <a:lnTo>
                  <a:pt x="1002957" y="697656"/>
                </a:lnTo>
                <a:lnTo>
                  <a:pt x="985498" y="738980"/>
                </a:lnTo>
                <a:lnTo>
                  <a:pt x="964659" y="778396"/>
                </a:lnTo>
                <a:lnTo>
                  <a:pt x="962393" y="781916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8279" y="9059543"/>
            <a:ext cx="3461385" cy="1226820"/>
          </a:xfrm>
          <a:custGeom>
            <a:avLst/>
            <a:gdLst/>
            <a:ahLst/>
            <a:cxnLst/>
            <a:rect l="l" t="t" r="r" b="b"/>
            <a:pathLst>
              <a:path w="3461384" h="1226820">
                <a:moveTo>
                  <a:pt x="1322089" y="712544"/>
                </a:moveTo>
                <a:lnTo>
                  <a:pt x="1363276" y="659130"/>
                </a:lnTo>
                <a:lnTo>
                  <a:pt x="1393149" y="617220"/>
                </a:lnTo>
                <a:lnTo>
                  <a:pt x="1422422" y="575310"/>
                </a:lnTo>
                <a:lnTo>
                  <a:pt x="1480449" y="490220"/>
                </a:lnTo>
                <a:lnTo>
                  <a:pt x="1509509" y="449580"/>
                </a:lnTo>
                <a:lnTo>
                  <a:pt x="1539337" y="408940"/>
                </a:lnTo>
                <a:lnTo>
                  <a:pt x="1569997" y="369570"/>
                </a:lnTo>
                <a:lnTo>
                  <a:pt x="1601551" y="331470"/>
                </a:lnTo>
                <a:lnTo>
                  <a:pt x="1634062" y="293370"/>
                </a:lnTo>
                <a:lnTo>
                  <a:pt x="1667593" y="256540"/>
                </a:lnTo>
                <a:lnTo>
                  <a:pt x="1702329" y="219595"/>
                </a:lnTo>
                <a:lnTo>
                  <a:pt x="1737210" y="186690"/>
                </a:lnTo>
                <a:lnTo>
                  <a:pt x="1773655" y="156210"/>
                </a:lnTo>
                <a:lnTo>
                  <a:pt x="1811569" y="127000"/>
                </a:lnTo>
                <a:lnTo>
                  <a:pt x="1850976" y="100330"/>
                </a:lnTo>
                <a:lnTo>
                  <a:pt x="1891902" y="76200"/>
                </a:lnTo>
                <a:lnTo>
                  <a:pt x="1934372" y="55880"/>
                </a:lnTo>
                <a:lnTo>
                  <a:pt x="1978411" y="36830"/>
                </a:lnTo>
                <a:lnTo>
                  <a:pt x="2024045" y="21590"/>
                </a:lnTo>
                <a:lnTo>
                  <a:pt x="2072778" y="8890"/>
                </a:lnTo>
                <a:lnTo>
                  <a:pt x="2122583" y="1270"/>
                </a:lnTo>
                <a:lnTo>
                  <a:pt x="2173046" y="0"/>
                </a:lnTo>
                <a:lnTo>
                  <a:pt x="2223753" y="1270"/>
                </a:lnTo>
                <a:lnTo>
                  <a:pt x="2274292" y="7620"/>
                </a:lnTo>
                <a:lnTo>
                  <a:pt x="2324249" y="16510"/>
                </a:lnTo>
                <a:lnTo>
                  <a:pt x="2373210" y="30480"/>
                </a:lnTo>
                <a:lnTo>
                  <a:pt x="2420762" y="45720"/>
                </a:lnTo>
                <a:lnTo>
                  <a:pt x="2466771" y="64770"/>
                </a:lnTo>
                <a:lnTo>
                  <a:pt x="2511819" y="85090"/>
                </a:lnTo>
                <a:lnTo>
                  <a:pt x="2556121" y="106680"/>
                </a:lnTo>
                <a:lnTo>
                  <a:pt x="2599890" y="129540"/>
                </a:lnTo>
                <a:lnTo>
                  <a:pt x="2686680" y="177800"/>
                </a:lnTo>
                <a:lnTo>
                  <a:pt x="2766603" y="219710"/>
                </a:lnTo>
                <a:lnTo>
                  <a:pt x="2781281" y="227330"/>
                </a:lnTo>
                <a:lnTo>
                  <a:pt x="2777880" y="227330"/>
                </a:lnTo>
                <a:lnTo>
                  <a:pt x="2787622" y="232410"/>
                </a:lnTo>
                <a:lnTo>
                  <a:pt x="2797499" y="236220"/>
                </a:lnTo>
                <a:lnTo>
                  <a:pt x="2807647" y="241300"/>
                </a:lnTo>
                <a:lnTo>
                  <a:pt x="2818199" y="246380"/>
                </a:lnTo>
                <a:lnTo>
                  <a:pt x="2821383" y="246380"/>
                </a:lnTo>
                <a:lnTo>
                  <a:pt x="2865629" y="262890"/>
                </a:lnTo>
                <a:lnTo>
                  <a:pt x="2910820" y="276860"/>
                </a:lnTo>
                <a:lnTo>
                  <a:pt x="2928197" y="280670"/>
                </a:lnTo>
                <a:lnTo>
                  <a:pt x="2915399" y="280670"/>
                </a:lnTo>
                <a:lnTo>
                  <a:pt x="2927972" y="282472"/>
                </a:lnTo>
                <a:lnTo>
                  <a:pt x="2936278" y="284480"/>
                </a:lnTo>
                <a:lnTo>
                  <a:pt x="2957158" y="287020"/>
                </a:lnTo>
                <a:lnTo>
                  <a:pt x="3004003" y="287020"/>
                </a:lnTo>
                <a:lnTo>
                  <a:pt x="2992461" y="288290"/>
                </a:lnTo>
                <a:lnTo>
                  <a:pt x="2991493" y="288290"/>
                </a:lnTo>
                <a:lnTo>
                  <a:pt x="2980918" y="289560"/>
                </a:lnTo>
                <a:lnTo>
                  <a:pt x="3449058" y="289560"/>
                </a:lnTo>
                <a:lnTo>
                  <a:pt x="3443155" y="311150"/>
                </a:lnTo>
                <a:lnTo>
                  <a:pt x="3438422" y="323850"/>
                </a:lnTo>
                <a:lnTo>
                  <a:pt x="2174524" y="323850"/>
                </a:lnTo>
                <a:lnTo>
                  <a:pt x="2149310" y="326970"/>
                </a:lnTo>
                <a:lnTo>
                  <a:pt x="2133484" y="327660"/>
                </a:lnTo>
                <a:lnTo>
                  <a:pt x="2149808" y="327660"/>
                </a:lnTo>
                <a:lnTo>
                  <a:pt x="2125294" y="332740"/>
                </a:lnTo>
                <a:lnTo>
                  <a:pt x="2116204" y="332740"/>
                </a:lnTo>
                <a:lnTo>
                  <a:pt x="2106068" y="335280"/>
                </a:lnTo>
                <a:lnTo>
                  <a:pt x="2076605" y="346710"/>
                </a:lnTo>
                <a:lnTo>
                  <a:pt x="2079368" y="346710"/>
                </a:lnTo>
                <a:lnTo>
                  <a:pt x="2053925" y="359410"/>
                </a:lnTo>
                <a:lnTo>
                  <a:pt x="2033535" y="370840"/>
                </a:lnTo>
                <a:lnTo>
                  <a:pt x="2031245" y="370840"/>
                </a:lnTo>
                <a:lnTo>
                  <a:pt x="2022189" y="375920"/>
                </a:lnTo>
                <a:lnTo>
                  <a:pt x="2013335" y="382270"/>
                </a:lnTo>
                <a:lnTo>
                  <a:pt x="1995965" y="394970"/>
                </a:lnTo>
                <a:lnTo>
                  <a:pt x="1998955" y="394970"/>
                </a:lnTo>
                <a:lnTo>
                  <a:pt x="1992158" y="400050"/>
                </a:lnTo>
                <a:lnTo>
                  <a:pt x="1955110" y="431800"/>
                </a:lnTo>
                <a:lnTo>
                  <a:pt x="1919893" y="464820"/>
                </a:lnTo>
                <a:lnTo>
                  <a:pt x="1886301" y="500380"/>
                </a:lnTo>
                <a:lnTo>
                  <a:pt x="1884082" y="502920"/>
                </a:lnTo>
                <a:lnTo>
                  <a:pt x="1882206" y="502920"/>
                </a:lnTo>
                <a:lnTo>
                  <a:pt x="1873753" y="513365"/>
                </a:lnTo>
                <a:lnTo>
                  <a:pt x="1868166" y="519430"/>
                </a:lnTo>
                <a:lnTo>
                  <a:pt x="1854126" y="537210"/>
                </a:lnTo>
                <a:lnTo>
                  <a:pt x="1854457" y="537210"/>
                </a:lnTo>
                <a:lnTo>
                  <a:pt x="1851374" y="541020"/>
                </a:lnTo>
                <a:lnTo>
                  <a:pt x="1821558" y="579120"/>
                </a:lnTo>
                <a:lnTo>
                  <a:pt x="1792523" y="618490"/>
                </a:lnTo>
                <a:lnTo>
                  <a:pt x="1764038" y="657860"/>
                </a:lnTo>
                <a:lnTo>
                  <a:pt x="1735867" y="698500"/>
                </a:lnTo>
                <a:lnTo>
                  <a:pt x="1730431" y="706120"/>
                </a:lnTo>
                <a:lnTo>
                  <a:pt x="1327810" y="706120"/>
                </a:lnTo>
                <a:lnTo>
                  <a:pt x="1322089" y="712544"/>
                </a:lnTo>
                <a:close/>
              </a:path>
              <a:path w="3461384" h="1226820">
                <a:moveTo>
                  <a:pt x="3135872" y="209327"/>
                </a:moveTo>
                <a:lnTo>
                  <a:pt x="3136347" y="207010"/>
                </a:lnTo>
                <a:lnTo>
                  <a:pt x="3138293" y="196850"/>
                </a:lnTo>
                <a:lnTo>
                  <a:pt x="3139051" y="191884"/>
                </a:lnTo>
                <a:lnTo>
                  <a:pt x="3140588" y="184150"/>
                </a:lnTo>
                <a:lnTo>
                  <a:pt x="3166171" y="125730"/>
                </a:lnTo>
                <a:lnTo>
                  <a:pt x="3213690" y="83820"/>
                </a:lnTo>
                <a:lnTo>
                  <a:pt x="3274237" y="60960"/>
                </a:lnTo>
                <a:lnTo>
                  <a:pt x="3304916" y="59690"/>
                </a:lnTo>
                <a:lnTo>
                  <a:pt x="3336787" y="64770"/>
                </a:lnTo>
                <a:lnTo>
                  <a:pt x="3395939" y="91440"/>
                </a:lnTo>
                <a:lnTo>
                  <a:pt x="3437969" y="139700"/>
                </a:lnTo>
                <a:lnTo>
                  <a:pt x="3460363" y="198120"/>
                </a:lnTo>
                <a:lnTo>
                  <a:pt x="3141477" y="198120"/>
                </a:lnTo>
                <a:lnTo>
                  <a:pt x="3135872" y="209327"/>
                </a:lnTo>
                <a:close/>
              </a:path>
              <a:path w="3461384" h="1226820">
                <a:moveTo>
                  <a:pt x="3130075" y="219222"/>
                </a:moveTo>
                <a:lnTo>
                  <a:pt x="3132791" y="211954"/>
                </a:lnTo>
                <a:lnTo>
                  <a:pt x="3136831" y="199390"/>
                </a:lnTo>
                <a:lnTo>
                  <a:pt x="3140037" y="185420"/>
                </a:lnTo>
                <a:lnTo>
                  <a:pt x="3139051" y="191884"/>
                </a:lnTo>
                <a:lnTo>
                  <a:pt x="3135393" y="210285"/>
                </a:lnTo>
                <a:lnTo>
                  <a:pt x="3134491" y="212090"/>
                </a:lnTo>
                <a:lnTo>
                  <a:pt x="3130075" y="219222"/>
                </a:lnTo>
                <a:close/>
              </a:path>
              <a:path w="3461384" h="1226820">
                <a:moveTo>
                  <a:pt x="3135393" y="210285"/>
                </a:moveTo>
                <a:lnTo>
                  <a:pt x="3139051" y="191884"/>
                </a:lnTo>
                <a:lnTo>
                  <a:pt x="3138293" y="196850"/>
                </a:lnTo>
                <a:lnTo>
                  <a:pt x="3136347" y="207010"/>
                </a:lnTo>
                <a:lnTo>
                  <a:pt x="3135872" y="209327"/>
                </a:lnTo>
                <a:lnTo>
                  <a:pt x="3135393" y="210285"/>
                </a:lnTo>
                <a:close/>
              </a:path>
              <a:path w="3461384" h="1226820">
                <a:moveTo>
                  <a:pt x="3135559" y="210859"/>
                </a:moveTo>
                <a:lnTo>
                  <a:pt x="3135872" y="209327"/>
                </a:lnTo>
                <a:lnTo>
                  <a:pt x="3141477" y="198120"/>
                </a:lnTo>
                <a:lnTo>
                  <a:pt x="3136730" y="208280"/>
                </a:lnTo>
                <a:lnTo>
                  <a:pt x="3135559" y="210859"/>
                </a:lnTo>
                <a:close/>
              </a:path>
              <a:path w="3461384" h="1226820">
                <a:moveTo>
                  <a:pt x="3133789" y="219423"/>
                </a:moveTo>
                <a:lnTo>
                  <a:pt x="3135559" y="210859"/>
                </a:lnTo>
                <a:lnTo>
                  <a:pt x="3136730" y="208280"/>
                </a:lnTo>
                <a:lnTo>
                  <a:pt x="3141477" y="198120"/>
                </a:lnTo>
                <a:lnTo>
                  <a:pt x="3460363" y="198120"/>
                </a:lnTo>
                <a:lnTo>
                  <a:pt x="3460716" y="199390"/>
                </a:lnTo>
                <a:lnTo>
                  <a:pt x="3460944" y="215900"/>
                </a:lnTo>
                <a:lnTo>
                  <a:pt x="3137157" y="215900"/>
                </a:lnTo>
                <a:lnTo>
                  <a:pt x="3133789" y="219423"/>
                </a:lnTo>
                <a:close/>
              </a:path>
              <a:path w="3461384" h="1226820">
                <a:moveTo>
                  <a:pt x="3135061" y="211954"/>
                </a:moveTo>
                <a:lnTo>
                  <a:pt x="3135393" y="210285"/>
                </a:lnTo>
                <a:lnTo>
                  <a:pt x="3135872" y="209327"/>
                </a:lnTo>
                <a:lnTo>
                  <a:pt x="3135559" y="210859"/>
                </a:lnTo>
                <a:lnTo>
                  <a:pt x="3135061" y="211954"/>
                </a:lnTo>
                <a:close/>
              </a:path>
              <a:path w="3461384" h="1226820">
                <a:moveTo>
                  <a:pt x="3127480" y="226023"/>
                </a:moveTo>
                <a:lnTo>
                  <a:pt x="3128100" y="224491"/>
                </a:lnTo>
                <a:lnTo>
                  <a:pt x="3130075" y="219222"/>
                </a:lnTo>
                <a:lnTo>
                  <a:pt x="3134491" y="212090"/>
                </a:lnTo>
                <a:lnTo>
                  <a:pt x="3135393" y="210285"/>
                </a:lnTo>
                <a:lnTo>
                  <a:pt x="3135061" y="211954"/>
                </a:lnTo>
                <a:lnTo>
                  <a:pt x="3129754" y="223644"/>
                </a:lnTo>
                <a:lnTo>
                  <a:pt x="3127480" y="226023"/>
                </a:lnTo>
                <a:close/>
              </a:path>
              <a:path w="3461384" h="1226820">
                <a:moveTo>
                  <a:pt x="3133567" y="219655"/>
                </a:moveTo>
                <a:lnTo>
                  <a:pt x="3134277" y="215900"/>
                </a:lnTo>
                <a:lnTo>
                  <a:pt x="3135061" y="211954"/>
                </a:lnTo>
                <a:lnTo>
                  <a:pt x="3135559" y="210859"/>
                </a:lnTo>
                <a:lnTo>
                  <a:pt x="3133789" y="219423"/>
                </a:lnTo>
                <a:lnTo>
                  <a:pt x="3133567" y="219655"/>
                </a:lnTo>
                <a:close/>
              </a:path>
              <a:path w="3461384" h="1226820">
                <a:moveTo>
                  <a:pt x="3129754" y="223644"/>
                </a:moveTo>
                <a:lnTo>
                  <a:pt x="3135061" y="211954"/>
                </a:lnTo>
                <a:lnTo>
                  <a:pt x="3134277" y="215900"/>
                </a:lnTo>
                <a:lnTo>
                  <a:pt x="3133567" y="219655"/>
                </a:lnTo>
                <a:lnTo>
                  <a:pt x="3129754" y="223644"/>
                </a:lnTo>
                <a:close/>
              </a:path>
              <a:path w="3461384" h="1226820">
                <a:moveTo>
                  <a:pt x="3133753" y="219595"/>
                </a:moveTo>
                <a:lnTo>
                  <a:pt x="3133789" y="219423"/>
                </a:lnTo>
                <a:lnTo>
                  <a:pt x="3137157" y="215900"/>
                </a:lnTo>
                <a:lnTo>
                  <a:pt x="3133753" y="219595"/>
                </a:lnTo>
                <a:close/>
              </a:path>
              <a:path w="3461384" h="1226820">
                <a:moveTo>
                  <a:pt x="3461102" y="227330"/>
                </a:moveTo>
                <a:lnTo>
                  <a:pt x="3132117" y="227330"/>
                </a:lnTo>
                <a:lnTo>
                  <a:pt x="3132837" y="224790"/>
                </a:lnTo>
                <a:lnTo>
                  <a:pt x="3133209" y="222169"/>
                </a:lnTo>
                <a:lnTo>
                  <a:pt x="3133753" y="219595"/>
                </a:lnTo>
                <a:lnTo>
                  <a:pt x="3137157" y="215900"/>
                </a:lnTo>
                <a:lnTo>
                  <a:pt x="3460944" y="215900"/>
                </a:lnTo>
                <a:lnTo>
                  <a:pt x="3461102" y="227330"/>
                </a:lnTo>
                <a:close/>
              </a:path>
              <a:path w="3461384" h="1226820">
                <a:moveTo>
                  <a:pt x="3120063" y="233577"/>
                </a:moveTo>
                <a:lnTo>
                  <a:pt x="3126627" y="224790"/>
                </a:lnTo>
                <a:lnTo>
                  <a:pt x="3130075" y="219222"/>
                </a:lnTo>
                <a:lnTo>
                  <a:pt x="3127988" y="224790"/>
                </a:lnTo>
                <a:lnTo>
                  <a:pt x="3127480" y="226023"/>
                </a:lnTo>
                <a:lnTo>
                  <a:pt x="3123803" y="229870"/>
                </a:lnTo>
                <a:lnTo>
                  <a:pt x="3120063" y="233577"/>
                </a:lnTo>
                <a:close/>
              </a:path>
              <a:path w="3461384" h="1226820">
                <a:moveTo>
                  <a:pt x="3133541" y="219825"/>
                </a:moveTo>
                <a:lnTo>
                  <a:pt x="3133625" y="219595"/>
                </a:lnTo>
                <a:lnTo>
                  <a:pt x="3133789" y="219423"/>
                </a:lnTo>
                <a:lnTo>
                  <a:pt x="3133697" y="219655"/>
                </a:lnTo>
                <a:lnTo>
                  <a:pt x="3133541" y="219825"/>
                </a:lnTo>
                <a:close/>
              </a:path>
              <a:path w="3461384" h="1226820">
                <a:moveTo>
                  <a:pt x="3133209" y="222169"/>
                </a:moveTo>
                <a:lnTo>
                  <a:pt x="3133541" y="219825"/>
                </a:lnTo>
                <a:lnTo>
                  <a:pt x="3133753" y="219595"/>
                </a:lnTo>
                <a:lnTo>
                  <a:pt x="3133209" y="222169"/>
                </a:lnTo>
                <a:close/>
              </a:path>
              <a:path w="3461384" h="1226820">
                <a:moveTo>
                  <a:pt x="3129370" y="224491"/>
                </a:moveTo>
                <a:lnTo>
                  <a:pt x="3129754" y="223644"/>
                </a:lnTo>
                <a:lnTo>
                  <a:pt x="3133567" y="219655"/>
                </a:lnTo>
                <a:lnTo>
                  <a:pt x="3133541" y="219825"/>
                </a:lnTo>
                <a:lnTo>
                  <a:pt x="3130039" y="223644"/>
                </a:lnTo>
                <a:lnTo>
                  <a:pt x="3129370" y="224491"/>
                </a:lnTo>
                <a:close/>
              </a:path>
              <a:path w="3461384" h="1226820">
                <a:moveTo>
                  <a:pt x="3460006" y="237490"/>
                </a:moveTo>
                <a:lnTo>
                  <a:pt x="3122757" y="237490"/>
                </a:lnTo>
                <a:lnTo>
                  <a:pt x="3127505" y="228600"/>
                </a:lnTo>
                <a:lnTo>
                  <a:pt x="3129370" y="224491"/>
                </a:lnTo>
                <a:lnTo>
                  <a:pt x="3130137" y="223520"/>
                </a:lnTo>
                <a:lnTo>
                  <a:pt x="3133541" y="219825"/>
                </a:lnTo>
                <a:lnTo>
                  <a:pt x="3133209" y="222169"/>
                </a:lnTo>
                <a:lnTo>
                  <a:pt x="3132117" y="227330"/>
                </a:lnTo>
                <a:lnTo>
                  <a:pt x="3461102" y="227330"/>
                </a:lnTo>
                <a:lnTo>
                  <a:pt x="3461155" y="231140"/>
                </a:lnTo>
                <a:lnTo>
                  <a:pt x="3460006" y="237490"/>
                </a:lnTo>
                <a:close/>
              </a:path>
              <a:path w="3461384" h="1226820">
                <a:moveTo>
                  <a:pt x="3126739" y="227823"/>
                </a:moveTo>
                <a:lnTo>
                  <a:pt x="3127480" y="226023"/>
                </a:lnTo>
                <a:lnTo>
                  <a:pt x="3129754" y="223644"/>
                </a:lnTo>
                <a:lnTo>
                  <a:pt x="3129370" y="224491"/>
                </a:lnTo>
                <a:lnTo>
                  <a:pt x="3126739" y="227823"/>
                </a:lnTo>
                <a:close/>
              </a:path>
              <a:path w="3461384" h="1226820">
                <a:moveTo>
                  <a:pt x="3122757" y="237490"/>
                </a:moveTo>
                <a:lnTo>
                  <a:pt x="3126739" y="227823"/>
                </a:lnTo>
                <a:lnTo>
                  <a:pt x="3129370" y="224491"/>
                </a:lnTo>
                <a:lnTo>
                  <a:pt x="3127505" y="228600"/>
                </a:lnTo>
                <a:lnTo>
                  <a:pt x="3122757" y="237490"/>
                </a:lnTo>
                <a:close/>
              </a:path>
              <a:path w="3461384" h="1226820">
                <a:moveTo>
                  <a:pt x="3113115" y="243229"/>
                </a:moveTo>
                <a:lnTo>
                  <a:pt x="3118088" y="236220"/>
                </a:lnTo>
                <a:lnTo>
                  <a:pt x="3120063" y="233577"/>
                </a:lnTo>
                <a:lnTo>
                  <a:pt x="3123803" y="229870"/>
                </a:lnTo>
                <a:lnTo>
                  <a:pt x="3127480" y="226023"/>
                </a:lnTo>
                <a:lnTo>
                  <a:pt x="3126739" y="227823"/>
                </a:lnTo>
                <a:lnTo>
                  <a:pt x="3123117" y="232410"/>
                </a:lnTo>
                <a:lnTo>
                  <a:pt x="3116097" y="240030"/>
                </a:lnTo>
                <a:lnTo>
                  <a:pt x="3114049" y="242615"/>
                </a:lnTo>
                <a:lnTo>
                  <a:pt x="3113115" y="243229"/>
                </a:lnTo>
                <a:close/>
              </a:path>
              <a:path w="3461384" h="1226820">
                <a:moveTo>
                  <a:pt x="2818199" y="246380"/>
                </a:moveTo>
                <a:lnTo>
                  <a:pt x="2807647" y="241300"/>
                </a:lnTo>
                <a:lnTo>
                  <a:pt x="2797499" y="236220"/>
                </a:lnTo>
                <a:lnTo>
                  <a:pt x="2787622" y="232410"/>
                </a:lnTo>
                <a:lnTo>
                  <a:pt x="2777880" y="227330"/>
                </a:lnTo>
                <a:lnTo>
                  <a:pt x="2800351" y="237169"/>
                </a:lnTo>
                <a:lnTo>
                  <a:pt x="2818199" y="246380"/>
                </a:lnTo>
                <a:close/>
              </a:path>
              <a:path w="3461384" h="1226820">
                <a:moveTo>
                  <a:pt x="2800351" y="237169"/>
                </a:moveTo>
                <a:lnTo>
                  <a:pt x="2777880" y="227330"/>
                </a:lnTo>
                <a:lnTo>
                  <a:pt x="2781281" y="227330"/>
                </a:lnTo>
                <a:lnTo>
                  <a:pt x="2800351" y="237169"/>
                </a:lnTo>
                <a:close/>
              </a:path>
              <a:path w="3461384" h="1226820">
                <a:moveTo>
                  <a:pt x="3457938" y="248920"/>
                </a:moveTo>
                <a:lnTo>
                  <a:pt x="3109077" y="248920"/>
                </a:lnTo>
                <a:lnTo>
                  <a:pt x="3114056" y="242615"/>
                </a:lnTo>
                <a:lnTo>
                  <a:pt x="3116097" y="240030"/>
                </a:lnTo>
                <a:lnTo>
                  <a:pt x="3123117" y="232410"/>
                </a:lnTo>
                <a:lnTo>
                  <a:pt x="3126739" y="227823"/>
                </a:lnTo>
                <a:lnTo>
                  <a:pt x="3122757" y="237490"/>
                </a:lnTo>
                <a:lnTo>
                  <a:pt x="3460006" y="237490"/>
                </a:lnTo>
                <a:lnTo>
                  <a:pt x="3457938" y="248920"/>
                </a:lnTo>
                <a:close/>
              </a:path>
              <a:path w="3461384" h="1226820">
                <a:moveTo>
                  <a:pt x="3101629" y="250785"/>
                </a:moveTo>
                <a:lnTo>
                  <a:pt x="3109707" y="243840"/>
                </a:lnTo>
                <a:lnTo>
                  <a:pt x="3120063" y="233577"/>
                </a:lnTo>
                <a:lnTo>
                  <a:pt x="3118088" y="236220"/>
                </a:lnTo>
                <a:lnTo>
                  <a:pt x="3113115" y="243229"/>
                </a:lnTo>
                <a:lnTo>
                  <a:pt x="3101629" y="250785"/>
                </a:lnTo>
                <a:close/>
              </a:path>
              <a:path w="3461384" h="1226820">
                <a:moveTo>
                  <a:pt x="2821383" y="246380"/>
                </a:moveTo>
                <a:lnTo>
                  <a:pt x="2818199" y="246380"/>
                </a:lnTo>
                <a:lnTo>
                  <a:pt x="2800351" y="237169"/>
                </a:lnTo>
                <a:lnTo>
                  <a:pt x="2821383" y="246380"/>
                </a:lnTo>
                <a:close/>
              </a:path>
              <a:path w="3461384" h="1226820">
                <a:moveTo>
                  <a:pt x="3114064" y="242605"/>
                </a:moveTo>
                <a:close/>
              </a:path>
              <a:path w="3461384" h="1226820">
                <a:moveTo>
                  <a:pt x="3113001" y="243390"/>
                </a:moveTo>
                <a:lnTo>
                  <a:pt x="3113115" y="243229"/>
                </a:lnTo>
                <a:lnTo>
                  <a:pt x="3114064" y="242605"/>
                </a:lnTo>
                <a:lnTo>
                  <a:pt x="3113001" y="243390"/>
                </a:lnTo>
                <a:close/>
              </a:path>
              <a:path w="3461384" h="1226820">
                <a:moveTo>
                  <a:pt x="3109077" y="248920"/>
                </a:moveTo>
                <a:lnTo>
                  <a:pt x="3113001" y="243390"/>
                </a:lnTo>
                <a:lnTo>
                  <a:pt x="3114056" y="242615"/>
                </a:lnTo>
                <a:lnTo>
                  <a:pt x="3109077" y="248920"/>
                </a:lnTo>
                <a:close/>
              </a:path>
              <a:path w="3461384" h="1226820">
                <a:moveTo>
                  <a:pt x="3079557" y="267970"/>
                </a:moveTo>
                <a:lnTo>
                  <a:pt x="3094936" y="256540"/>
                </a:lnTo>
                <a:lnTo>
                  <a:pt x="3101629" y="250785"/>
                </a:lnTo>
                <a:lnTo>
                  <a:pt x="3113115" y="243229"/>
                </a:lnTo>
                <a:lnTo>
                  <a:pt x="3113001" y="243390"/>
                </a:lnTo>
                <a:lnTo>
                  <a:pt x="3079557" y="267970"/>
                </a:lnTo>
                <a:close/>
              </a:path>
              <a:path w="3461384" h="1226820">
                <a:moveTo>
                  <a:pt x="3454491" y="267970"/>
                </a:moveTo>
                <a:lnTo>
                  <a:pt x="3079557" y="267970"/>
                </a:lnTo>
                <a:lnTo>
                  <a:pt x="3113001" y="243390"/>
                </a:lnTo>
                <a:lnTo>
                  <a:pt x="3109077" y="248920"/>
                </a:lnTo>
                <a:lnTo>
                  <a:pt x="3457938" y="248920"/>
                </a:lnTo>
                <a:lnTo>
                  <a:pt x="3454491" y="267970"/>
                </a:lnTo>
                <a:close/>
              </a:path>
              <a:path w="3461384" h="1226820">
                <a:moveTo>
                  <a:pt x="3053669" y="275632"/>
                </a:moveTo>
                <a:lnTo>
                  <a:pt x="3074698" y="266700"/>
                </a:lnTo>
                <a:lnTo>
                  <a:pt x="3094812" y="255270"/>
                </a:lnTo>
                <a:lnTo>
                  <a:pt x="3101629" y="250785"/>
                </a:lnTo>
                <a:lnTo>
                  <a:pt x="3094936" y="256540"/>
                </a:lnTo>
                <a:lnTo>
                  <a:pt x="3079557" y="267970"/>
                </a:lnTo>
                <a:lnTo>
                  <a:pt x="3454491" y="267970"/>
                </a:lnTo>
                <a:lnTo>
                  <a:pt x="3454032" y="270510"/>
                </a:lnTo>
                <a:lnTo>
                  <a:pt x="3071638" y="270510"/>
                </a:lnTo>
                <a:lnTo>
                  <a:pt x="3053669" y="275632"/>
                </a:lnTo>
                <a:close/>
              </a:path>
              <a:path w="3461384" h="1226820">
                <a:moveTo>
                  <a:pt x="3032038" y="284480"/>
                </a:moveTo>
                <a:lnTo>
                  <a:pt x="3053669" y="275632"/>
                </a:lnTo>
                <a:lnTo>
                  <a:pt x="3071638" y="270510"/>
                </a:lnTo>
                <a:lnTo>
                  <a:pt x="3061805" y="274320"/>
                </a:lnTo>
                <a:lnTo>
                  <a:pt x="3051838" y="276860"/>
                </a:lnTo>
                <a:lnTo>
                  <a:pt x="3032038" y="284480"/>
                </a:lnTo>
                <a:close/>
              </a:path>
              <a:path w="3461384" h="1226820">
                <a:moveTo>
                  <a:pt x="3450447" y="284480"/>
                </a:moveTo>
                <a:lnTo>
                  <a:pt x="3032038" y="284480"/>
                </a:lnTo>
                <a:lnTo>
                  <a:pt x="3051838" y="276860"/>
                </a:lnTo>
                <a:lnTo>
                  <a:pt x="3061805" y="274320"/>
                </a:lnTo>
                <a:lnTo>
                  <a:pt x="3071638" y="270510"/>
                </a:lnTo>
                <a:lnTo>
                  <a:pt x="3454032" y="270510"/>
                </a:lnTo>
                <a:lnTo>
                  <a:pt x="3453572" y="273050"/>
                </a:lnTo>
                <a:lnTo>
                  <a:pt x="3450447" y="284480"/>
                </a:lnTo>
                <a:close/>
              </a:path>
              <a:path w="3461384" h="1226820">
                <a:moveTo>
                  <a:pt x="3449058" y="289560"/>
                </a:moveTo>
                <a:lnTo>
                  <a:pt x="2980918" y="289560"/>
                </a:lnTo>
                <a:lnTo>
                  <a:pt x="3004003" y="287020"/>
                </a:lnTo>
                <a:lnTo>
                  <a:pt x="3026818" y="283210"/>
                </a:lnTo>
                <a:lnTo>
                  <a:pt x="3053669" y="275632"/>
                </a:lnTo>
                <a:lnTo>
                  <a:pt x="3032038" y="284480"/>
                </a:lnTo>
                <a:lnTo>
                  <a:pt x="3450447" y="284480"/>
                </a:lnTo>
                <a:lnTo>
                  <a:pt x="3449753" y="287020"/>
                </a:lnTo>
                <a:lnTo>
                  <a:pt x="3012103" y="287020"/>
                </a:lnTo>
                <a:lnTo>
                  <a:pt x="3001798" y="288290"/>
                </a:lnTo>
                <a:lnTo>
                  <a:pt x="3449405" y="288290"/>
                </a:lnTo>
                <a:lnTo>
                  <a:pt x="3449058" y="289560"/>
                </a:lnTo>
                <a:close/>
              </a:path>
              <a:path w="3461384" h="1226820">
                <a:moveTo>
                  <a:pt x="2948311" y="285080"/>
                </a:moveTo>
                <a:lnTo>
                  <a:pt x="2941982" y="284480"/>
                </a:lnTo>
                <a:lnTo>
                  <a:pt x="2927972" y="282472"/>
                </a:lnTo>
                <a:lnTo>
                  <a:pt x="2925771" y="281940"/>
                </a:lnTo>
                <a:lnTo>
                  <a:pt x="2915399" y="280670"/>
                </a:lnTo>
                <a:lnTo>
                  <a:pt x="2928197" y="280670"/>
                </a:lnTo>
                <a:lnTo>
                  <a:pt x="2948311" y="285080"/>
                </a:lnTo>
                <a:close/>
              </a:path>
              <a:path w="3461384" h="1226820">
                <a:moveTo>
                  <a:pt x="2957158" y="287020"/>
                </a:moveTo>
                <a:lnTo>
                  <a:pt x="2936278" y="284480"/>
                </a:lnTo>
                <a:lnTo>
                  <a:pt x="2927972" y="282472"/>
                </a:lnTo>
                <a:lnTo>
                  <a:pt x="2941982" y="284480"/>
                </a:lnTo>
                <a:lnTo>
                  <a:pt x="2948311" y="285080"/>
                </a:lnTo>
                <a:lnTo>
                  <a:pt x="2957158" y="287020"/>
                </a:lnTo>
                <a:close/>
              </a:path>
              <a:path w="3461384" h="1226820">
                <a:moveTo>
                  <a:pt x="2968768" y="287020"/>
                </a:moveTo>
                <a:lnTo>
                  <a:pt x="2957158" y="287020"/>
                </a:lnTo>
                <a:lnTo>
                  <a:pt x="2948311" y="285080"/>
                </a:lnTo>
                <a:lnTo>
                  <a:pt x="2968768" y="287020"/>
                </a:lnTo>
                <a:close/>
              </a:path>
              <a:path w="3461384" h="1226820">
                <a:moveTo>
                  <a:pt x="3449405" y="288290"/>
                </a:moveTo>
                <a:lnTo>
                  <a:pt x="3001798" y="288290"/>
                </a:lnTo>
                <a:lnTo>
                  <a:pt x="3012103" y="287020"/>
                </a:lnTo>
                <a:lnTo>
                  <a:pt x="3449753" y="287020"/>
                </a:lnTo>
                <a:lnTo>
                  <a:pt x="3449405" y="288290"/>
                </a:lnTo>
                <a:close/>
              </a:path>
              <a:path w="3461384" h="1226820">
                <a:moveTo>
                  <a:pt x="2149310" y="326970"/>
                </a:moveTo>
                <a:lnTo>
                  <a:pt x="2174524" y="323850"/>
                </a:lnTo>
                <a:lnTo>
                  <a:pt x="2156233" y="326669"/>
                </a:lnTo>
                <a:lnTo>
                  <a:pt x="2149310" y="326970"/>
                </a:lnTo>
                <a:close/>
              </a:path>
              <a:path w="3461384" h="1226820">
                <a:moveTo>
                  <a:pt x="2156233" y="326669"/>
                </a:moveTo>
                <a:lnTo>
                  <a:pt x="2174524" y="323850"/>
                </a:lnTo>
                <a:lnTo>
                  <a:pt x="3438422" y="323850"/>
                </a:lnTo>
                <a:lnTo>
                  <a:pt x="3437476" y="326390"/>
                </a:lnTo>
                <a:lnTo>
                  <a:pt x="2162655" y="326390"/>
                </a:lnTo>
                <a:lnTo>
                  <a:pt x="2156233" y="326669"/>
                </a:lnTo>
                <a:close/>
              </a:path>
              <a:path w="3461384" h="1226820">
                <a:moveTo>
                  <a:pt x="2228942" y="331188"/>
                </a:moveTo>
                <a:lnTo>
                  <a:pt x="2221267" y="330200"/>
                </a:lnTo>
                <a:lnTo>
                  <a:pt x="2191894" y="327660"/>
                </a:lnTo>
                <a:lnTo>
                  <a:pt x="2162655" y="326390"/>
                </a:lnTo>
                <a:lnTo>
                  <a:pt x="2208364" y="326390"/>
                </a:lnTo>
                <a:lnTo>
                  <a:pt x="2228942" y="331188"/>
                </a:lnTo>
                <a:close/>
              </a:path>
              <a:path w="3461384" h="1226820">
                <a:moveTo>
                  <a:pt x="2250843" y="334010"/>
                </a:moveTo>
                <a:lnTo>
                  <a:pt x="2228942" y="331188"/>
                </a:lnTo>
                <a:lnTo>
                  <a:pt x="2208364" y="326390"/>
                </a:lnTo>
                <a:lnTo>
                  <a:pt x="2219051" y="327660"/>
                </a:lnTo>
                <a:lnTo>
                  <a:pt x="2229603" y="330200"/>
                </a:lnTo>
                <a:lnTo>
                  <a:pt x="2240156" y="331470"/>
                </a:lnTo>
                <a:lnTo>
                  <a:pt x="2250843" y="334010"/>
                </a:lnTo>
                <a:close/>
              </a:path>
              <a:path w="3461384" h="1226820">
                <a:moveTo>
                  <a:pt x="3434637" y="334010"/>
                </a:moveTo>
                <a:lnTo>
                  <a:pt x="2250843" y="334010"/>
                </a:lnTo>
                <a:lnTo>
                  <a:pt x="2240156" y="331470"/>
                </a:lnTo>
                <a:lnTo>
                  <a:pt x="2229603" y="330200"/>
                </a:lnTo>
                <a:lnTo>
                  <a:pt x="2219051" y="327660"/>
                </a:lnTo>
                <a:lnTo>
                  <a:pt x="2208364" y="326390"/>
                </a:lnTo>
                <a:lnTo>
                  <a:pt x="3437476" y="326390"/>
                </a:lnTo>
                <a:lnTo>
                  <a:pt x="3434637" y="334010"/>
                </a:lnTo>
                <a:close/>
              </a:path>
              <a:path w="3461384" h="1226820">
                <a:moveTo>
                  <a:pt x="2149808" y="327660"/>
                </a:moveTo>
                <a:lnTo>
                  <a:pt x="2143744" y="327660"/>
                </a:lnTo>
                <a:lnTo>
                  <a:pt x="2149310" y="326970"/>
                </a:lnTo>
                <a:lnTo>
                  <a:pt x="2156233" y="326669"/>
                </a:lnTo>
                <a:lnTo>
                  <a:pt x="2149808" y="327660"/>
                </a:lnTo>
                <a:close/>
              </a:path>
              <a:path w="3461384" h="1226820">
                <a:moveTo>
                  <a:pt x="3408451" y="389890"/>
                </a:moveTo>
                <a:lnTo>
                  <a:pt x="2397002" y="389890"/>
                </a:lnTo>
                <a:lnTo>
                  <a:pt x="2377202" y="381000"/>
                </a:lnTo>
                <a:lnTo>
                  <a:pt x="2367235" y="375920"/>
                </a:lnTo>
                <a:lnTo>
                  <a:pt x="2357403" y="372110"/>
                </a:lnTo>
                <a:lnTo>
                  <a:pt x="2351631" y="369570"/>
                </a:lnTo>
                <a:lnTo>
                  <a:pt x="2305113" y="351790"/>
                </a:lnTo>
                <a:lnTo>
                  <a:pt x="2257379" y="337820"/>
                </a:lnTo>
                <a:lnTo>
                  <a:pt x="2228942" y="331188"/>
                </a:lnTo>
                <a:lnTo>
                  <a:pt x="2250843" y="334010"/>
                </a:lnTo>
                <a:lnTo>
                  <a:pt x="3434637" y="334010"/>
                </a:lnTo>
                <a:lnTo>
                  <a:pt x="3428958" y="349250"/>
                </a:lnTo>
                <a:lnTo>
                  <a:pt x="3410035" y="387350"/>
                </a:lnTo>
                <a:lnTo>
                  <a:pt x="3408451" y="389890"/>
                </a:lnTo>
                <a:close/>
              </a:path>
              <a:path w="3461384" h="1226820">
                <a:moveTo>
                  <a:pt x="2076605" y="346710"/>
                </a:moveTo>
                <a:lnTo>
                  <a:pt x="2106068" y="335280"/>
                </a:lnTo>
                <a:lnTo>
                  <a:pt x="2116204" y="332740"/>
                </a:lnTo>
                <a:lnTo>
                  <a:pt x="2084457" y="344170"/>
                </a:lnTo>
                <a:lnTo>
                  <a:pt x="2084033" y="344381"/>
                </a:lnTo>
                <a:lnTo>
                  <a:pt x="2076605" y="346710"/>
                </a:lnTo>
                <a:close/>
              </a:path>
              <a:path w="3461384" h="1226820">
                <a:moveTo>
                  <a:pt x="2084033" y="344381"/>
                </a:moveTo>
                <a:lnTo>
                  <a:pt x="2084457" y="344170"/>
                </a:lnTo>
                <a:lnTo>
                  <a:pt x="2116204" y="332740"/>
                </a:lnTo>
                <a:lnTo>
                  <a:pt x="2125294" y="332740"/>
                </a:lnTo>
                <a:lnTo>
                  <a:pt x="2100916" y="339090"/>
                </a:lnTo>
                <a:lnTo>
                  <a:pt x="2084033" y="344381"/>
                </a:lnTo>
                <a:close/>
              </a:path>
              <a:path w="3461384" h="1226820">
                <a:moveTo>
                  <a:pt x="2079368" y="346710"/>
                </a:moveTo>
                <a:lnTo>
                  <a:pt x="2076605" y="346710"/>
                </a:lnTo>
                <a:lnTo>
                  <a:pt x="2084033" y="344381"/>
                </a:lnTo>
                <a:lnTo>
                  <a:pt x="2079368" y="346710"/>
                </a:lnTo>
                <a:close/>
              </a:path>
              <a:path w="3461384" h="1226820">
                <a:moveTo>
                  <a:pt x="1995965" y="394970"/>
                </a:moveTo>
                <a:lnTo>
                  <a:pt x="2013335" y="382270"/>
                </a:lnTo>
                <a:lnTo>
                  <a:pt x="2022189" y="375920"/>
                </a:lnTo>
                <a:lnTo>
                  <a:pt x="2031245" y="370840"/>
                </a:lnTo>
                <a:lnTo>
                  <a:pt x="2024233" y="376079"/>
                </a:lnTo>
                <a:lnTo>
                  <a:pt x="1995965" y="394970"/>
                </a:lnTo>
                <a:close/>
              </a:path>
              <a:path w="3461384" h="1226820">
                <a:moveTo>
                  <a:pt x="2024233" y="376079"/>
                </a:moveTo>
                <a:lnTo>
                  <a:pt x="2031245" y="370840"/>
                </a:lnTo>
                <a:lnTo>
                  <a:pt x="2033535" y="370840"/>
                </a:lnTo>
                <a:lnTo>
                  <a:pt x="2024472" y="375920"/>
                </a:lnTo>
                <a:lnTo>
                  <a:pt x="2024233" y="376079"/>
                </a:lnTo>
                <a:close/>
              </a:path>
              <a:path w="3461384" h="1226820">
                <a:moveTo>
                  <a:pt x="2358321" y="372566"/>
                </a:moveTo>
                <a:lnTo>
                  <a:pt x="2357303" y="372110"/>
                </a:lnTo>
                <a:lnTo>
                  <a:pt x="2358321" y="372566"/>
                </a:lnTo>
                <a:close/>
              </a:path>
              <a:path w="3461384" h="1226820">
                <a:moveTo>
                  <a:pt x="2397002" y="389890"/>
                </a:moveTo>
                <a:lnTo>
                  <a:pt x="2358321" y="372566"/>
                </a:lnTo>
                <a:lnTo>
                  <a:pt x="2357403" y="372110"/>
                </a:lnTo>
                <a:lnTo>
                  <a:pt x="2367235" y="375920"/>
                </a:lnTo>
                <a:lnTo>
                  <a:pt x="2377202" y="381000"/>
                </a:lnTo>
                <a:lnTo>
                  <a:pt x="2397002" y="389890"/>
                </a:lnTo>
                <a:close/>
              </a:path>
              <a:path w="3461384" h="1226820">
                <a:moveTo>
                  <a:pt x="3003033" y="614680"/>
                </a:moveTo>
                <a:lnTo>
                  <a:pt x="2954094" y="613410"/>
                </a:lnTo>
                <a:lnTo>
                  <a:pt x="2905565" y="608330"/>
                </a:lnTo>
                <a:lnTo>
                  <a:pt x="2857509" y="599440"/>
                </a:lnTo>
                <a:lnTo>
                  <a:pt x="2809992" y="588010"/>
                </a:lnTo>
                <a:lnTo>
                  <a:pt x="2763079" y="572770"/>
                </a:lnTo>
                <a:lnTo>
                  <a:pt x="2716834" y="554990"/>
                </a:lnTo>
                <a:lnTo>
                  <a:pt x="2671323" y="535940"/>
                </a:lnTo>
                <a:lnTo>
                  <a:pt x="2582761" y="492760"/>
                </a:lnTo>
                <a:lnTo>
                  <a:pt x="2537758" y="468630"/>
                </a:lnTo>
                <a:lnTo>
                  <a:pt x="2493171" y="443230"/>
                </a:lnTo>
                <a:lnTo>
                  <a:pt x="2403442" y="394970"/>
                </a:lnTo>
                <a:lnTo>
                  <a:pt x="2358321" y="372566"/>
                </a:lnTo>
                <a:lnTo>
                  <a:pt x="2397002" y="389890"/>
                </a:lnTo>
                <a:lnTo>
                  <a:pt x="3408451" y="389890"/>
                </a:lnTo>
                <a:lnTo>
                  <a:pt x="3374125" y="439420"/>
                </a:lnTo>
                <a:lnTo>
                  <a:pt x="3330116" y="485140"/>
                </a:lnTo>
                <a:lnTo>
                  <a:pt x="3290274" y="516890"/>
                </a:lnTo>
                <a:lnTo>
                  <a:pt x="3246562" y="544830"/>
                </a:lnTo>
                <a:lnTo>
                  <a:pt x="3199946" y="568960"/>
                </a:lnTo>
                <a:lnTo>
                  <a:pt x="3151396" y="588010"/>
                </a:lnTo>
                <a:lnTo>
                  <a:pt x="3101877" y="601980"/>
                </a:lnTo>
                <a:lnTo>
                  <a:pt x="3052316" y="610870"/>
                </a:lnTo>
                <a:lnTo>
                  <a:pt x="3003033" y="614680"/>
                </a:lnTo>
                <a:close/>
              </a:path>
              <a:path w="3461384" h="1226820">
                <a:moveTo>
                  <a:pt x="1998955" y="394970"/>
                </a:moveTo>
                <a:lnTo>
                  <a:pt x="1995965" y="394970"/>
                </a:lnTo>
                <a:lnTo>
                  <a:pt x="2024233" y="376079"/>
                </a:lnTo>
                <a:lnTo>
                  <a:pt x="1998955" y="394970"/>
                </a:lnTo>
                <a:close/>
              </a:path>
              <a:path w="3461384" h="1226820">
                <a:moveTo>
                  <a:pt x="1858617" y="532069"/>
                </a:moveTo>
                <a:lnTo>
                  <a:pt x="1873753" y="513365"/>
                </a:lnTo>
                <a:lnTo>
                  <a:pt x="1875186" y="511810"/>
                </a:lnTo>
                <a:lnTo>
                  <a:pt x="1882206" y="502920"/>
                </a:lnTo>
                <a:lnTo>
                  <a:pt x="1884082" y="502920"/>
                </a:lnTo>
                <a:lnTo>
                  <a:pt x="1858617" y="532069"/>
                </a:lnTo>
                <a:close/>
              </a:path>
              <a:path w="3461384" h="1226820">
                <a:moveTo>
                  <a:pt x="1854126" y="537210"/>
                </a:moveTo>
                <a:lnTo>
                  <a:pt x="1868166" y="519430"/>
                </a:lnTo>
                <a:lnTo>
                  <a:pt x="1873753" y="513365"/>
                </a:lnTo>
                <a:lnTo>
                  <a:pt x="1858617" y="532069"/>
                </a:lnTo>
                <a:lnTo>
                  <a:pt x="1854126" y="537210"/>
                </a:lnTo>
                <a:close/>
              </a:path>
              <a:path w="3461384" h="1226820">
                <a:moveTo>
                  <a:pt x="1854457" y="537210"/>
                </a:moveTo>
                <a:lnTo>
                  <a:pt x="1854126" y="537210"/>
                </a:lnTo>
                <a:lnTo>
                  <a:pt x="1858617" y="532069"/>
                </a:lnTo>
                <a:lnTo>
                  <a:pt x="1854457" y="537210"/>
                </a:lnTo>
                <a:close/>
              </a:path>
              <a:path w="3461384" h="1226820">
                <a:moveTo>
                  <a:pt x="1300450" y="739140"/>
                </a:moveTo>
                <a:lnTo>
                  <a:pt x="1322089" y="712544"/>
                </a:lnTo>
                <a:lnTo>
                  <a:pt x="1327810" y="706120"/>
                </a:lnTo>
                <a:lnTo>
                  <a:pt x="1321105" y="715010"/>
                </a:lnTo>
                <a:lnTo>
                  <a:pt x="1307155" y="731520"/>
                </a:lnTo>
                <a:lnTo>
                  <a:pt x="1300450" y="739140"/>
                </a:lnTo>
                <a:close/>
              </a:path>
              <a:path w="3461384" h="1226820">
                <a:moveTo>
                  <a:pt x="1706895" y="739140"/>
                </a:moveTo>
                <a:lnTo>
                  <a:pt x="1300450" y="739140"/>
                </a:lnTo>
                <a:lnTo>
                  <a:pt x="1307155" y="731520"/>
                </a:lnTo>
                <a:lnTo>
                  <a:pt x="1321105" y="715010"/>
                </a:lnTo>
                <a:lnTo>
                  <a:pt x="1327810" y="706120"/>
                </a:lnTo>
                <a:lnTo>
                  <a:pt x="1730431" y="706120"/>
                </a:lnTo>
                <a:lnTo>
                  <a:pt x="1707778" y="737870"/>
                </a:lnTo>
                <a:lnTo>
                  <a:pt x="1706895" y="739140"/>
                </a:lnTo>
                <a:close/>
              </a:path>
              <a:path w="3461384" h="1226820">
                <a:moveTo>
                  <a:pt x="1212638" y="814747"/>
                </a:moveTo>
                <a:lnTo>
                  <a:pt x="1237597" y="796290"/>
                </a:lnTo>
                <a:lnTo>
                  <a:pt x="1269580" y="768350"/>
                </a:lnTo>
                <a:lnTo>
                  <a:pt x="1299539" y="737870"/>
                </a:lnTo>
                <a:lnTo>
                  <a:pt x="1322089" y="712544"/>
                </a:lnTo>
                <a:lnTo>
                  <a:pt x="1300450" y="739140"/>
                </a:lnTo>
                <a:lnTo>
                  <a:pt x="1706895" y="739140"/>
                </a:lnTo>
                <a:lnTo>
                  <a:pt x="1679536" y="778510"/>
                </a:lnTo>
                <a:lnTo>
                  <a:pt x="1664760" y="798830"/>
                </a:lnTo>
                <a:lnTo>
                  <a:pt x="1239250" y="798830"/>
                </a:lnTo>
                <a:lnTo>
                  <a:pt x="1218573" y="811530"/>
                </a:lnTo>
                <a:lnTo>
                  <a:pt x="1212638" y="814747"/>
                </a:lnTo>
                <a:close/>
              </a:path>
              <a:path w="3461384" h="1226820">
                <a:moveTo>
                  <a:pt x="399061" y="1226820"/>
                </a:moveTo>
                <a:lnTo>
                  <a:pt x="0" y="1226820"/>
                </a:lnTo>
                <a:lnTo>
                  <a:pt x="23432" y="1191260"/>
                </a:lnTo>
                <a:lnTo>
                  <a:pt x="51360" y="1150620"/>
                </a:lnTo>
                <a:lnTo>
                  <a:pt x="79845" y="1108710"/>
                </a:lnTo>
                <a:lnTo>
                  <a:pt x="109220" y="1068070"/>
                </a:lnTo>
                <a:lnTo>
                  <a:pt x="139818" y="1028700"/>
                </a:lnTo>
                <a:lnTo>
                  <a:pt x="165502" y="996950"/>
                </a:lnTo>
                <a:lnTo>
                  <a:pt x="191928" y="966470"/>
                </a:lnTo>
                <a:lnTo>
                  <a:pt x="219299" y="935990"/>
                </a:lnTo>
                <a:lnTo>
                  <a:pt x="247817" y="906780"/>
                </a:lnTo>
                <a:lnTo>
                  <a:pt x="305057" y="857250"/>
                </a:lnTo>
                <a:lnTo>
                  <a:pt x="366616" y="812800"/>
                </a:lnTo>
                <a:lnTo>
                  <a:pt x="409176" y="787400"/>
                </a:lnTo>
                <a:lnTo>
                  <a:pt x="454376" y="765810"/>
                </a:lnTo>
                <a:lnTo>
                  <a:pt x="501616" y="748030"/>
                </a:lnTo>
                <a:lnTo>
                  <a:pt x="550295" y="734060"/>
                </a:lnTo>
                <a:lnTo>
                  <a:pt x="599815" y="726440"/>
                </a:lnTo>
                <a:lnTo>
                  <a:pt x="649574" y="722630"/>
                </a:lnTo>
                <a:lnTo>
                  <a:pt x="701887" y="727710"/>
                </a:lnTo>
                <a:lnTo>
                  <a:pt x="752480" y="739140"/>
                </a:lnTo>
                <a:lnTo>
                  <a:pt x="801673" y="755650"/>
                </a:lnTo>
                <a:lnTo>
                  <a:pt x="849786" y="777240"/>
                </a:lnTo>
                <a:lnTo>
                  <a:pt x="904958" y="803910"/>
                </a:lnTo>
                <a:lnTo>
                  <a:pt x="904453" y="803910"/>
                </a:lnTo>
                <a:lnTo>
                  <a:pt x="914285" y="808990"/>
                </a:lnTo>
                <a:lnTo>
                  <a:pt x="927233" y="814763"/>
                </a:lnTo>
                <a:lnTo>
                  <a:pt x="944052" y="822960"/>
                </a:lnTo>
                <a:lnTo>
                  <a:pt x="949261" y="822960"/>
                </a:lnTo>
                <a:lnTo>
                  <a:pt x="973752" y="831850"/>
                </a:lnTo>
                <a:lnTo>
                  <a:pt x="1009549" y="843280"/>
                </a:lnTo>
                <a:lnTo>
                  <a:pt x="1014798" y="844550"/>
                </a:lnTo>
                <a:lnTo>
                  <a:pt x="1004532" y="844550"/>
                </a:lnTo>
                <a:lnTo>
                  <a:pt x="1017054" y="846267"/>
                </a:lnTo>
                <a:lnTo>
                  <a:pt x="1025682" y="848360"/>
                </a:lnTo>
                <a:lnTo>
                  <a:pt x="1035560" y="849573"/>
                </a:lnTo>
                <a:lnTo>
                  <a:pt x="1046292" y="852170"/>
                </a:lnTo>
                <a:lnTo>
                  <a:pt x="1625433" y="852170"/>
                </a:lnTo>
                <a:lnTo>
                  <a:pt x="1621659" y="857250"/>
                </a:lnTo>
                <a:lnTo>
                  <a:pt x="1591557" y="895350"/>
                </a:lnTo>
                <a:lnTo>
                  <a:pt x="1560368" y="933450"/>
                </a:lnTo>
                <a:lnTo>
                  <a:pt x="1527458" y="970280"/>
                </a:lnTo>
                <a:lnTo>
                  <a:pt x="1492689" y="1007110"/>
                </a:lnTo>
                <a:lnTo>
                  <a:pt x="1455879" y="1040130"/>
                </a:lnTo>
                <a:lnTo>
                  <a:pt x="1447748" y="1046480"/>
                </a:lnTo>
                <a:lnTo>
                  <a:pt x="633015" y="1046480"/>
                </a:lnTo>
                <a:lnTo>
                  <a:pt x="646197" y="1049145"/>
                </a:lnTo>
                <a:lnTo>
                  <a:pt x="627446" y="1050290"/>
                </a:lnTo>
                <a:lnTo>
                  <a:pt x="637897" y="1050290"/>
                </a:lnTo>
                <a:lnTo>
                  <a:pt x="627446" y="1052830"/>
                </a:lnTo>
                <a:lnTo>
                  <a:pt x="616455" y="1052830"/>
                </a:lnTo>
                <a:lnTo>
                  <a:pt x="606307" y="1056640"/>
                </a:lnTo>
                <a:lnTo>
                  <a:pt x="586282" y="1062990"/>
                </a:lnTo>
                <a:lnTo>
                  <a:pt x="576135" y="1066800"/>
                </a:lnTo>
                <a:lnTo>
                  <a:pt x="583137" y="1066800"/>
                </a:lnTo>
                <a:lnTo>
                  <a:pt x="561735" y="1076960"/>
                </a:lnTo>
                <a:lnTo>
                  <a:pt x="551038" y="1083310"/>
                </a:lnTo>
                <a:lnTo>
                  <a:pt x="545895" y="1083310"/>
                </a:lnTo>
                <a:lnTo>
                  <a:pt x="511335" y="1107440"/>
                </a:lnTo>
                <a:lnTo>
                  <a:pt x="513794" y="1107440"/>
                </a:lnTo>
                <a:lnTo>
                  <a:pt x="508725" y="1111250"/>
                </a:lnTo>
                <a:lnTo>
                  <a:pt x="473716" y="1143000"/>
                </a:lnTo>
                <a:lnTo>
                  <a:pt x="440596" y="1176020"/>
                </a:lnTo>
                <a:lnTo>
                  <a:pt x="439429" y="1177290"/>
                </a:lnTo>
                <a:lnTo>
                  <a:pt x="438616" y="1177290"/>
                </a:lnTo>
                <a:lnTo>
                  <a:pt x="432297" y="1185053"/>
                </a:lnTo>
                <a:lnTo>
                  <a:pt x="427026" y="1190792"/>
                </a:lnTo>
                <a:lnTo>
                  <a:pt x="424126" y="1193800"/>
                </a:lnTo>
                <a:lnTo>
                  <a:pt x="422634" y="1195572"/>
                </a:lnTo>
                <a:lnTo>
                  <a:pt x="409096" y="1210310"/>
                </a:lnTo>
                <a:lnTo>
                  <a:pt x="411742" y="1210310"/>
                </a:lnTo>
                <a:lnTo>
                  <a:pt x="405540" y="1217930"/>
                </a:lnTo>
                <a:lnTo>
                  <a:pt x="399061" y="1226820"/>
                </a:lnTo>
                <a:close/>
              </a:path>
              <a:path w="3461384" h="1226820">
                <a:moveTo>
                  <a:pt x="1203251" y="821690"/>
                </a:moveTo>
                <a:lnTo>
                  <a:pt x="1212638" y="814747"/>
                </a:lnTo>
                <a:lnTo>
                  <a:pt x="1218573" y="811530"/>
                </a:lnTo>
                <a:lnTo>
                  <a:pt x="1239250" y="798830"/>
                </a:lnTo>
                <a:lnTo>
                  <a:pt x="1203251" y="821690"/>
                </a:lnTo>
                <a:close/>
              </a:path>
              <a:path w="3461384" h="1226820">
                <a:moveTo>
                  <a:pt x="1648077" y="821690"/>
                </a:moveTo>
                <a:lnTo>
                  <a:pt x="1203251" y="821690"/>
                </a:lnTo>
                <a:lnTo>
                  <a:pt x="1239250" y="798830"/>
                </a:lnTo>
                <a:lnTo>
                  <a:pt x="1664760" y="798830"/>
                </a:lnTo>
                <a:lnTo>
                  <a:pt x="1650907" y="817880"/>
                </a:lnTo>
                <a:lnTo>
                  <a:pt x="1648077" y="821690"/>
                </a:lnTo>
                <a:close/>
              </a:path>
              <a:path w="3461384" h="1226820">
                <a:moveTo>
                  <a:pt x="927233" y="814763"/>
                </a:moveTo>
                <a:lnTo>
                  <a:pt x="914285" y="808990"/>
                </a:lnTo>
                <a:lnTo>
                  <a:pt x="904453" y="803910"/>
                </a:lnTo>
                <a:lnTo>
                  <a:pt x="910165" y="806446"/>
                </a:lnTo>
                <a:lnTo>
                  <a:pt x="927233" y="814763"/>
                </a:lnTo>
                <a:close/>
              </a:path>
              <a:path w="3461384" h="1226820">
                <a:moveTo>
                  <a:pt x="910165" y="806446"/>
                </a:moveTo>
                <a:lnTo>
                  <a:pt x="904453" y="803910"/>
                </a:lnTo>
                <a:lnTo>
                  <a:pt x="904958" y="803910"/>
                </a:lnTo>
                <a:lnTo>
                  <a:pt x="910165" y="806446"/>
                </a:lnTo>
                <a:close/>
              </a:path>
              <a:path w="3461384" h="1226820">
                <a:moveTo>
                  <a:pt x="949261" y="822960"/>
                </a:moveTo>
                <a:lnTo>
                  <a:pt x="944052" y="822960"/>
                </a:lnTo>
                <a:lnTo>
                  <a:pt x="934220" y="817880"/>
                </a:lnTo>
                <a:lnTo>
                  <a:pt x="927199" y="814747"/>
                </a:lnTo>
                <a:lnTo>
                  <a:pt x="910165" y="806446"/>
                </a:lnTo>
                <a:lnTo>
                  <a:pt x="938765" y="819150"/>
                </a:lnTo>
                <a:lnTo>
                  <a:pt x="949261" y="822960"/>
                </a:lnTo>
                <a:close/>
              </a:path>
              <a:path w="3461384" h="1226820">
                <a:moveTo>
                  <a:pt x="1173183" y="834190"/>
                </a:moveTo>
                <a:lnTo>
                  <a:pt x="1175868" y="833120"/>
                </a:lnTo>
                <a:lnTo>
                  <a:pt x="1197491" y="822960"/>
                </a:lnTo>
                <a:lnTo>
                  <a:pt x="1212638" y="814747"/>
                </a:lnTo>
                <a:lnTo>
                  <a:pt x="1203251" y="821690"/>
                </a:lnTo>
                <a:lnTo>
                  <a:pt x="1648077" y="821690"/>
                </a:lnTo>
                <a:lnTo>
                  <a:pt x="1643359" y="828040"/>
                </a:lnTo>
                <a:lnTo>
                  <a:pt x="1193171" y="828040"/>
                </a:lnTo>
                <a:lnTo>
                  <a:pt x="1173183" y="834190"/>
                </a:lnTo>
                <a:close/>
              </a:path>
              <a:path w="3461384" h="1226820">
                <a:moveTo>
                  <a:pt x="1153571" y="842010"/>
                </a:moveTo>
                <a:lnTo>
                  <a:pt x="1173183" y="834190"/>
                </a:lnTo>
                <a:lnTo>
                  <a:pt x="1193171" y="828040"/>
                </a:lnTo>
                <a:lnTo>
                  <a:pt x="1173371" y="835660"/>
                </a:lnTo>
                <a:lnTo>
                  <a:pt x="1153571" y="842010"/>
                </a:lnTo>
                <a:close/>
              </a:path>
              <a:path w="3461384" h="1226820">
                <a:moveTo>
                  <a:pt x="1632981" y="842010"/>
                </a:moveTo>
                <a:lnTo>
                  <a:pt x="1153571" y="842010"/>
                </a:lnTo>
                <a:lnTo>
                  <a:pt x="1173371" y="835660"/>
                </a:lnTo>
                <a:lnTo>
                  <a:pt x="1193171" y="828040"/>
                </a:lnTo>
                <a:lnTo>
                  <a:pt x="1643359" y="828040"/>
                </a:lnTo>
                <a:lnTo>
                  <a:pt x="1632981" y="842010"/>
                </a:lnTo>
                <a:close/>
              </a:path>
              <a:path w="3461384" h="1226820">
                <a:moveTo>
                  <a:pt x="1625433" y="852170"/>
                </a:moveTo>
                <a:lnTo>
                  <a:pt x="1074372" y="852170"/>
                </a:lnTo>
                <a:lnTo>
                  <a:pt x="1104881" y="849630"/>
                </a:lnTo>
                <a:lnTo>
                  <a:pt x="1134851" y="844550"/>
                </a:lnTo>
                <a:lnTo>
                  <a:pt x="1164281" y="836930"/>
                </a:lnTo>
                <a:lnTo>
                  <a:pt x="1173183" y="834190"/>
                </a:lnTo>
                <a:lnTo>
                  <a:pt x="1153571" y="842010"/>
                </a:lnTo>
                <a:lnTo>
                  <a:pt x="1632981" y="842010"/>
                </a:lnTo>
                <a:lnTo>
                  <a:pt x="1627320" y="849630"/>
                </a:lnTo>
                <a:lnTo>
                  <a:pt x="1106164" y="849630"/>
                </a:lnTo>
                <a:lnTo>
                  <a:pt x="1095611" y="850900"/>
                </a:lnTo>
                <a:lnTo>
                  <a:pt x="1626377" y="850900"/>
                </a:lnTo>
                <a:lnTo>
                  <a:pt x="1625433" y="852170"/>
                </a:lnTo>
                <a:close/>
              </a:path>
              <a:path w="3461384" h="1226820">
                <a:moveTo>
                  <a:pt x="1028237" y="847801"/>
                </a:moveTo>
                <a:lnTo>
                  <a:pt x="1017054" y="846267"/>
                </a:lnTo>
                <a:lnTo>
                  <a:pt x="1015208" y="845820"/>
                </a:lnTo>
                <a:lnTo>
                  <a:pt x="1004532" y="844550"/>
                </a:lnTo>
                <a:lnTo>
                  <a:pt x="1014798" y="844550"/>
                </a:lnTo>
                <a:lnTo>
                  <a:pt x="1028237" y="847801"/>
                </a:lnTo>
                <a:close/>
              </a:path>
              <a:path w="3461384" h="1226820">
                <a:moveTo>
                  <a:pt x="1035560" y="849573"/>
                </a:moveTo>
                <a:lnTo>
                  <a:pt x="1025682" y="848360"/>
                </a:lnTo>
                <a:lnTo>
                  <a:pt x="1017054" y="846267"/>
                </a:lnTo>
                <a:lnTo>
                  <a:pt x="1028237" y="847801"/>
                </a:lnTo>
                <a:lnTo>
                  <a:pt x="1035560" y="849573"/>
                </a:lnTo>
                <a:close/>
              </a:path>
              <a:path w="3461384" h="1226820">
                <a:moveTo>
                  <a:pt x="1074372" y="852170"/>
                </a:moveTo>
                <a:lnTo>
                  <a:pt x="1046292" y="852170"/>
                </a:lnTo>
                <a:lnTo>
                  <a:pt x="1036021" y="849630"/>
                </a:lnTo>
                <a:lnTo>
                  <a:pt x="1035560" y="849573"/>
                </a:lnTo>
                <a:lnTo>
                  <a:pt x="1028237" y="847801"/>
                </a:lnTo>
                <a:lnTo>
                  <a:pt x="1032308" y="848360"/>
                </a:lnTo>
                <a:lnTo>
                  <a:pt x="1060422" y="849630"/>
                </a:lnTo>
                <a:lnTo>
                  <a:pt x="1104881" y="849630"/>
                </a:lnTo>
                <a:lnTo>
                  <a:pt x="1089626" y="850900"/>
                </a:lnTo>
                <a:lnTo>
                  <a:pt x="1085059" y="850900"/>
                </a:lnTo>
                <a:lnTo>
                  <a:pt x="1074372" y="852170"/>
                </a:lnTo>
                <a:close/>
              </a:path>
              <a:path w="3461384" h="1226820">
                <a:moveTo>
                  <a:pt x="1626377" y="850900"/>
                </a:moveTo>
                <a:lnTo>
                  <a:pt x="1095611" y="850900"/>
                </a:lnTo>
                <a:lnTo>
                  <a:pt x="1106164" y="849630"/>
                </a:lnTo>
                <a:lnTo>
                  <a:pt x="1627320" y="849630"/>
                </a:lnTo>
                <a:lnTo>
                  <a:pt x="1626377" y="850900"/>
                </a:lnTo>
                <a:close/>
              </a:path>
              <a:path w="3461384" h="1226820">
                <a:moveTo>
                  <a:pt x="646197" y="1049145"/>
                </a:moveTo>
                <a:lnTo>
                  <a:pt x="633015" y="1046480"/>
                </a:lnTo>
                <a:lnTo>
                  <a:pt x="648921" y="1048941"/>
                </a:lnTo>
                <a:lnTo>
                  <a:pt x="648258" y="1049020"/>
                </a:lnTo>
                <a:lnTo>
                  <a:pt x="646197" y="1049145"/>
                </a:lnTo>
                <a:close/>
              </a:path>
              <a:path w="3461384" h="1226820">
                <a:moveTo>
                  <a:pt x="648921" y="1048941"/>
                </a:moveTo>
                <a:lnTo>
                  <a:pt x="633015" y="1046480"/>
                </a:lnTo>
                <a:lnTo>
                  <a:pt x="1447748" y="1046480"/>
                </a:lnTo>
                <a:lnTo>
                  <a:pt x="1446121" y="1047750"/>
                </a:lnTo>
                <a:lnTo>
                  <a:pt x="658934" y="1047750"/>
                </a:lnTo>
                <a:lnTo>
                  <a:pt x="648921" y="1048941"/>
                </a:lnTo>
                <a:close/>
              </a:path>
              <a:path w="3461384" h="1226820">
                <a:moveTo>
                  <a:pt x="648986" y="1048951"/>
                </a:moveTo>
                <a:lnTo>
                  <a:pt x="658934" y="1047750"/>
                </a:lnTo>
                <a:lnTo>
                  <a:pt x="648986" y="1048951"/>
                </a:lnTo>
                <a:close/>
              </a:path>
              <a:path w="3461384" h="1226820">
                <a:moveTo>
                  <a:pt x="1439616" y="1052830"/>
                </a:moveTo>
                <a:lnTo>
                  <a:pt x="674054" y="1052830"/>
                </a:lnTo>
                <a:lnTo>
                  <a:pt x="648986" y="1048951"/>
                </a:lnTo>
                <a:lnTo>
                  <a:pt x="658934" y="1047750"/>
                </a:lnTo>
                <a:lnTo>
                  <a:pt x="1446121" y="1047750"/>
                </a:lnTo>
                <a:lnTo>
                  <a:pt x="1439616" y="1052830"/>
                </a:lnTo>
                <a:close/>
              </a:path>
              <a:path w="3461384" h="1226820">
                <a:moveTo>
                  <a:pt x="646637" y="1049234"/>
                </a:moveTo>
                <a:lnTo>
                  <a:pt x="646197" y="1049145"/>
                </a:lnTo>
                <a:lnTo>
                  <a:pt x="648258" y="1049020"/>
                </a:lnTo>
                <a:lnTo>
                  <a:pt x="648921" y="1048941"/>
                </a:lnTo>
                <a:lnTo>
                  <a:pt x="646637" y="1049234"/>
                </a:lnTo>
                <a:close/>
              </a:path>
              <a:path w="3461384" h="1226820">
                <a:moveTo>
                  <a:pt x="674054" y="1052830"/>
                </a:moveTo>
                <a:lnTo>
                  <a:pt x="656792" y="1051288"/>
                </a:lnTo>
                <a:lnTo>
                  <a:pt x="646637" y="1049234"/>
                </a:lnTo>
                <a:lnTo>
                  <a:pt x="648986" y="1048951"/>
                </a:lnTo>
                <a:lnTo>
                  <a:pt x="674054" y="1052830"/>
                </a:lnTo>
                <a:close/>
              </a:path>
              <a:path w="3461384" h="1226820">
                <a:moveTo>
                  <a:pt x="637897" y="1050290"/>
                </a:moveTo>
                <a:lnTo>
                  <a:pt x="627446" y="1050290"/>
                </a:lnTo>
                <a:lnTo>
                  <a:pt x="646197" y="1049145"/>
                </a:lnTo>
                <a:lnTo>
                  <a:pt x="646637" y="1049234"/>
                </a:lnTo>
                <a:lnTo>
                  <a:pt x="637897" y="1050290"/>
                </a:lnTo>
                <a:close/>
              </a:path>
              <a:path w="3461384" h="1226820">
                <a:moveTo>
                  <a:pt x="656792" y="1051288"/>
                </a:moveTo>
                <a:lnTo>
                  <a:pt x="645615" y="1050290"/>
                </a:lnTo>
                <a:lnTo>
                  <a:pt x="637897" y="1050290"/>
                </a:lnTo>
                <a:lnTo>
                  <a:pt x="646637" y="1049234"/>
                </a:lnTo>
                <a:lnTo>
                  <a:pt x="656792" y="1051288"/>
                </a:lnTo>
                <a:close/>
              </a:path>
              <a:path w="3461384" h="1226820">
                <a:moveTo>
                  <a:pt x="720208" y="1074941"/>
                </a:moveTo>
                <a:lnTo>
                  <a:pt x="682784" y="1059180"/>
                </a:lnTo>
                <a:lnTo>
                  <a:pt x="658136" y="1051560"/>
                </a:lnTo>
                <a:lnTo>
                  <a:pt x="656792" y="1051288"/>
                </a:lnTo>
                <a:lnTo>
                  <a:pt x="674054" y="1052830"/>
                </a:lnTo>
                <a:lnTo>
                  <a:pt x="1439616" y="1052830"/>
                </a:lnTo>
                <a:lnTo>
                  <a:pt x="1429859" y="1060450"/>
                </a:lnTo>
                <a:lnTo>
                  <a:pt x="691334" y="1060450"/>
                </a:lnTo>
                <a:lnTo>
                  <a:pt x="711404" y="1070610"/>
                </a:lnTo>
                <a:lnTo>
                  <a:pt x="712175" y="1070909"/>
                </a:lnTo>
                <a:lnTo>
                  <a:pt x="720208" y="1074941"/>
                </a:lnTo>
                <a:close/>
              </a:path>
              <a:path w="3461384" h="1226820">
                <a:moveTo>
                  <a:pt x="576135" y="1066800"/>
                </a:moveTo>
                <a:lnTo>
                  <a:pt x="586282" y="1062990"/>
                </a:lnTo>
                <a:lnTo>
                  <a:pt x="606307" y="1056640"/>
                </a:lnTo>
                <a:lnTo>
                  <a:pt x="616455" y="1052830"/>
                </a:lnTo>
                <a:lnTo>
                  <a:pt x="600003" y="1059553"/>
                </a:lnTo>
                <a:lnTo>
                  <a:pt x="596362" y="1060450"/>
                </a:lnTo>
                <a:lnTo>
                  <a:pt x="576135" y="1066800"/>
                </a:lnTo>
                <a:close/>
              </a:path>
              <a:path w="3461384" h="1226820">
                <a:moveTo>
                  <a:pt x="600003" y="1059553"/>
                </a:moveTo>
                <a:lnTo>
                  <a:pt x="616455" y="1052830"/>
                </a:lnTo>
                <a:lnTo>
                  <a:pt x="627446" y="1052830"/>
                </a:lnTo>
                <a:lnTo>
                  <a:pt x="600003" y="1059553"/>
                </a:lnTo>
                <a:close/>
              </a:path>
              <a:path w="3461384" h="1226820">
                <a:moveTo>
                  <a:pt x="583137" y="1066800"/>
                </a:moveTo>
                <a:lnTo>
                  <a:pt x="576135" y="1066800"/>
                </a:lnTo>
                <a:lnTo>
                  <a:pt x="596362" y="1060450"/>
                </a:lnTo>
                <a:lnTo>
                  <a:pt x="600003" y="1059553"/>
                </a:lnTo>
                <a:lnTo>
                  <a:pt x="588487" y="1064260"/>
                </a:lnTo>
                <a:lnTo>
                  <a:pt x="583137" y="1066800"/>
                </a:lnTo>
                <a:close/>
              </a:path>
              <a:path w="3461384" h="1226820">
                <a:moveTo>
                  <a:pt x="1403667" y="1079500"/>
                </a:moveTo>
                <a:lnTo>
                  <a:pt x="730934" y="1079500"/>
                </a:lnTo>
                <a:lnTo>
                  <a:pt x="721203" y="1074420"/>
                </a:lnTo>
                <a:lnTo>
                  <a:pt x="712175" y="1070909"/>
                </a:lnTo>
                <a:lnTo>
                  <a:pt x="691334" y="1060450"/>
                </a:lnTo>
                <a:lnTo>
                  <a:pt x="1429859" y="1060450"/>
                </a:lnTo>
                <a:lnTo>
                  <a:pt x="1416849" y="1070610"/>
                </a:lnTo>
                <a:lnTo>
                  <a:pt x="1403667" y="1079500"/>
                </a:lnTo>
                <a:close/>
              </a:path>
              <a:path w="3461384" h="1226820">
                <a:moveTo>
                  <a:pt x="730934" y="1079500"/>
                </a:moveTo>
                <a:lnTo>
                  <a:pt x="720208" y="1074941"/>
                </a:lnTo>
                <a:lnTo>
                  <a:pt x="712175" y="1070909"/>
                </a:lnTo>
                <a:lnTo>
                  <a:pt x="721203" y="1074420"/>
                </a:lnTo>
                <a:lnTo>
                  <a:pt x="730934" y="1079500"/>
                </a:lnTo>
                <a:close/>
              </a:path>
              <a:path w="3461384" h="1226820">
                <a:moveTo>
                  <a:pt x="1077971" y="1176020"/>
                </a:moveTo>
                <a:lnTo>
                  <a:pt x="1034479" y="1176020"/>
                </a:lnTo>
                <a:lnTo>
                  <a:pt x="990852" y="1170940"/>
                </a:lnTo>
                <a:lnTo>
                  <a:pt x="950319" y="1164590"/>
                </a:lnTo>
                <a:lnTo>
                  <a:pt x="910663" y="1154430"/>
                </a:lnTo>
                <a:lnTo>
                  <a:pt x="871682" y="1143000"/>
                </a:lnTo>
                <a:lnTo>
                  <a:pt x="833173" y="1129030"/>
                </a:lnTo>
                <a:lnTo>
                  <a:pt x="797342" y="1112520"/>
                </a:lnTo>
                <a:lnTo>
                  <a:pt x="761984" y="1094740"/>
                </a:lnTo>
                <a:lnTo>
                  <a:pt x="726760" y="1078230"/>
                </a:lnTo>
                <a:lnTo>
                  <a:pt x="720208" y="1074941"/>
                </a:lnTo>
                <a:lnTo>
                  <a:pt x="730934" y="1079500"/>
                </a:lnTo>
                <a:lnTo>
                  <a:pt x="1403667" y="1079500"/>
                </a:lnTo>
                <a:lnTo>
                  <a:pt x="1331410" y="1121410"/>
                </a:lnTo>
                <a:lnTo>
                  <a:pt x="1291247" y="1139190"/>
                </a:lnTo>
                <a:lnTo>
                  <a:pt x="1249870" y="1153160"/>
                </a:lnTo>
                <a:lnTo>
                  <a:pt x="1207683" y="1163320"/>
                </a:lnTo>
                <a:lnTo>
                  <a:pt x="1165091" y="1169670"/>
                </a:lnTo>
                <a:lnTo>
                  <a:pt x="1121464" y="1173480"/>
                </a:lnTo>
                <a:lnTo>
                  <a:pt x="1077971" y="1176020"/>
                </a:lnTo>
                <a:close/>
              </a:path>
              <a:path w="3461384" h="1226820">
                <a:moveTo>
                  <a:pt x="511335" y="1107440"/>
                </a:moveTo>
                <a:lnTo>
                  <a:pt x="545895" y="1083310"/>
                </a:lnTo>
                <a:lnTo>
                  <a:pt x="524988" y="1099025"/>
                </a:lnTo>
                <a:lnTo>
                  <a:pt x="511335" y="1107440"/>
                </a:lnTo>
                <a:close/>
              </a:path>
              <a:path w="3461384" h="1226820">
                <a:moveTo>
                  <a:pt x="524988" y="1099025"/>
                </a:moveTo>
                <a:lnTo>
                  <a:pt x="545895" y="1083310"/>
                </a:lnTo>
                <a:lnTo>
                  <a:pt x="551038" y="1083310"/>
                </a:lnTo>
                <a:lnTo>
                  <a:pt x="536063" y="1092200"/>
                </a:lnTo>
                <a:lnTo>
                  <a:pt x="524988" y="1099025"/>
                </a:lnTo>
                <a:close/>
              </a:path>
              <a:path w="3461384" h="1226820">
                <a:moveTo>
                  <a:pt x="513794" y="1107440"/>
                </a:moveTo>
                <a:lnTo>
                  <a:pt x="511335" y="1107440"/>
                </a:lnTo>
                <a:lnTo>
                  <a:pt x="524988" y="1099025"/>
                </a:lnTo>
                <a:lnTo>
                  <a:pt x="513794" y="1107440"/>
                </a:lnTo>
                <a:close/>
              </a:path>
              <a:path w="3461384" h="1226820">
                <a:moveTo>
                  <a:pt x="432936" y="1184358"/>
                </a:moveTo>
                <a:lnTo>
                  <a:pt x="438616" y="1177290"/>
                </a:lnTo>
                <a:lnTo>
                  <a:pt x="439429" y="1177290"/>
                </a:lnTo>
                <a:lnTo>
                  <a:pt x="432936" y="1184358"/>
                </a:lnTo>
                <a:close/>
              </a:path>
              <a:path w="3461384" h="1226820">
                <a:moveTo>
                  <a:pt x="430884" y="1186789"/>
                </a:moveTo>
                <a:lnTo>
                  <a:pt x="432297" y="1185053"/>
                </a:lnTo>
                <a:lnTo>
                  <a:pt x="432936" y="1184358"/>
                </a:lnTo>
                <a:lnTo>
                  <a:pt x="431472" y="1186180"/>
                </a:lnTo>
                <a:lnTo>
                  <a:pt x="430884" y="1186789"/>
                </a:lnTo>
                <a:close/>
              </a:path>
              <a:path w="3461384" h="1226820">
                <a:moveTo>
                  <a:pt x="411742" y="1210310"/>
                </a:moveTo>
                <a:lnTo>
                  <a:pt x="409096" y="1210310"/>
                </a:lnTo>
                <a:lnTo>
                  <a:pt x="416645" y="1202690"/>
                </a:lnTo>
                <a:lnTo>
                  <a:pt x="422634" y="1195572"/>
                </a:lnTo>
                <a:lnTo>
                  <a:pt x="427026" y="1190792"/>
                </a:lnTo>
                <a:lnTo>
                  <a:pt x="430884" y="1186789"/>
                </a:lnTo>
                <a:lnTo>
                  <a:pt x="411742" y="1210310"/>
                </a:lnTo>
                <a:close/>
              </a:path>
              <a:path w="3461384" h="1226820">
                <a:moveTo>
                  <a:pt x="422634" y="1195572"/>
                </a:moveTo>
                <a:lnTo>
                  <a:pt x="424126" y="1193800"/>
                </a:lnTo>
                <a:lnTo>
                  <a:pt x="427026" y="1190792"/>
                </a:lnTo>
                <a:lnTo>
                  <a:pt x="422634" y="1195572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94880" y="0"/>
            <a:ext cx="2224405" cy="1581150"/>
          </a:xfrm>
          <a:custGeom>
            <a:avLst/>
            <a:gdLst/>
            <a:ahLst/>
            <a:cxnLst/>
            <a:rect l="l" t="t" r="r" b="b"/>
            <a:pathLst>
              <a:path w="2224405" h="1581150">
                <a:moveTo>
                  <a:pt x="185771" y="1580758"/>
                </a:moveTo>
                <a:lnTo>
                  <a:pt x="105519" y="1561474"/>
                </a:lnTo>
                <a:lnTo>
                  <a:pt x="65879" y="1535401"/>
                </a:lnTo>
                <a:lnTo>
                  <a:pt x="33559" y="1501007"/>
                </a:lnTo>
                <a:lnTo>
                  <a:pt x="10839" y="1460014"/>
                </a:lnTo>
                <a:lnTo>
                  <a:pt x="0" y="1414141"/>
                </a:lnTo>
                <a:lnTo>
                  <a:pt x="3319" y="1365108"/>
                </a:lnTo>
                <a:lnTo>
                  <a:pt x="14971" y="1316496"/>
                </a:lnTo>
                <a:lnTo>
                  <a:pt x="28311" y="1268385"/>
                </a:lnTo>
                <a:lnTo>
                  <a:pt x="43311" y="1220817"/>
                </a:lnTo>
                <a:lnTo>
                  <a:pt x="59948" y="1173833"/>
                </a:lnTo>
                <a:lnTo>
                  <a:pt x="78195" y="1127475"/>
                </a:lnTo>
                <a:lnTo>
                  <a:pt x="98027" y="1081783"/>
                </a:lnTo>
                <a:lnTo>
                  <a:pt x="119418" y="1036798"/>
                </a:lnTo>
                <a:lnTo>
                  <a:pt x="142342" y="992563"/>
                </a:lnTo>
                <a:lnTo>
                  <a:pt x="166775" y="949119"/>
                </a:lnTo>
                <a:lnTo>
                  <a:pt x="192691" y="906506"/>
                </a:lnTo>
                <a:lnTo>
                  <a:pt x="220064" y="864766"/>
                </a:lnTo>
                <a:lnTo>
                  <a:pt x="248868" y="823941"/>
                </a:lnTo>
                <a:lnTo>
                  <a:pt x="279078" y="784071"/>
                </a:lnTo>
                <a:lnTo>
                  <a:pt x="311865" y="744198"/>
                </a:lnTo>
                <a:lnTo>
                  <a:pt x="346056" y="705675"/>
                </a:lnTo>
                <a:lnTo>
                  <a:pt x="381598" y="668526"/>
                </a:lnTo>
                <a:lnTo>
                  <a:pt x="418437" y="632770"/>
                </a:lnTo>
                <a:lnTo>
                  <a:pt x="456522" y="598430"/>
                </a:lnTo>
                <a:lnTo>
                  <a:pt x="495798" y="565527"/>
                </a:lnTo>
                <a:lnTo>
                  <a:pt x="536212" y="534084"/>
                </a:lnTo>
                <a:lnTo>
                  <a:pt x="577712" y="504121"/>
                </a:lnTo>
                <a:lnTo>
                  <a:pt x="620244" y="475660"/>
                </a:lnTo>
                <a:lnTo>
                  <a:pt x="663755" y="448723"/>
                </a:lnTo>
                <a:lnTo>
                  <a:pt x="708193" y="423332"/>
                </a:lnTo>
                <a:lnTo>
                  <a:pt x="753503" y="399508"/>
                </a:lnTo>
                <a:lnTo>
                  <a:pt x="799634" y="377273"/>
                </a:lnTo>
                <a:lnTo>
                  <a:pt x="842327" y="358227"/>
                </a:lnTo>
                <a:lnTo>
                  <a:pt x="885223" y="341003"/>
                </a:lnTo>
                <a:lnTo>
                  <a:pt x="928524" y="325534"/>
                </a:lnTo>
                <a:lnTo>
                  <a:pt x="972433" y="311753"/>
                </a:lnTo>
                <a:lnTo>
                  <a:pt x="980173" y="258567"/>
                </a:lnTo>
                <a:lnTo>
                  <a:pt x="991153" y="205220"/>
                </a:lnTo>
                <a:lnTo>
                  <a:pt x="1005372" y="152274"/>
                </a:lnTo>
                <a:lnTo>
                  <a:pt x="1022832" y="100287"/>
                </a:lnTo>
                <a:lnTo>
                  <a:pt x="1043532" y="49821"/>
                </a:lnTo>
                <a:lnTo>
                  <a:pt x="1067472" y="1434"/>
                </a:lnTo>
                <a:lnTo>
                  <a:pt x="1068314" y="0"/>
                </a:lnTo>
                <a:lnTo>
                  <a:pt x="1560411" y="0"/>
                </a:lnTo>
                <a:lnTo>
                  <a:pt x="1546910" y="8094"/>
                </a:lnTo>
                <a:lnTo>
                  <a:pt x="1520799" y="25734"/>
                </a:lnTo>
                <a:lnTo>
                  <a:pt x="1470669" y="64794"/>
                </a:lnTo>
                <a:lnTo>
                  <a:pt x="1437099" y="101964"/>
                </a:lnTo>
                <a:lnTo>
                  <a:pt x="1407310" y="141834"/>
                </a:lnTo>
                <a:lnTo>
                  <a:pt x="1379950" y="194394"/>
                </a:lnTo>
                <a:lnTo>
                  <a:pt x="1356910" y="249113"/>
                </a:lnTo>
                <a:lnTo>
                  <a:pt x="1356190" y="250553"/>
                </a:lnTo>
                <a:lnTo>
                  <a:pt x="1356910" y="251273"/>
                </a:lnTo>
                <a:lnTo>
                  <a:pt x="1438144" y="251273"/>
                </a:lnTo>
                <a:lnTo>
                  <a:pt x="1460691" y="251780"/>
                </a:lnTo>
                <a:lnTo>
                  <a:pt x="1543170" y="257142"/>
                </a:lnTo>
                <a:lnTo>
                  <a:pt x="1590044" y="262741"/>
                </a:lnTo>
                <a:lnTo>
                  <a:pt x="1636501" y="270266"/>
                </a:lnTo>
                <a:lnTo>
                  <a:pt x="1682556" y="279756"/>
                </a:lnTo>
                <a:lnTo>
                  <a:pt x="1728220" y="291249"/>
                </a:lnTo>
                <a:lnTo>
                  <a:pt x="1773506" y="304782"/>
                </a:lnTo>
                <a:lnTo>
                  <a:pt x="1818427" y="320393"/>
                </a:lnTo>
                <a:lnTo>
                  <a:pt x="1865056" y="338983"/>
                </a:lnTo>
                <a:lnTo>
                  <a:pt x="1910906" y="360873"/>
                </a:lnTo>
                <a:lnTo>
                  <a:pt x="1955316" y="386003"/>
                </a:lnTo>
                <a:lnTo>
                  <a:pt x="1997626" y="414312"/>
                </a:lnTo>
                <a:lnTo>
                  <a:pt x="2037175" y="445742"/>
                </a:lnTo>
                <a:lnTo>
                  <a:pt x="2073305" y="480232"/>
                </a:lnTo>
                <a:lnTo>
                  <a:pt x="2107910" y="519112"/>
                </a:lnTo>
                <a:lnTo>
                  <a:pt x="2138465" y="559072"/>
                </a:lnTo>
                <a:lnTo>
                  <a:pt x="2165239" y="601732"/>
                </a:lnTo>
                <a:lnTo>
                  <a:pt x="2170844" y="613049"/>
                </a:lnTo>
                <a:lnTo>
                  <a:pt x="1413947" y="613049"/>
                </a:lnTo>
                <a:lnTo>
                  <a:pt x="1389310" y="613072"/>
                </a:lnTo>
                <a:lnTo>
                  <a:pt x="1364672" y="613634"/>
                </a:lnTo>
                <a:lnTo>
                  <a:pt x="1339630" y="614872"/>
                </a:lnTo>
                <a:lnTo>
                  <a:pt x="1341138" y="622330"/>
                </a:lnTo>
                <a:lnTo>
                  <a:pt x="1343883" y="637248"/>
                </a:lnTo>
                <a:lnTo>
                  <a:pt x="1345390" y="645111"/>
                </a:lnTo>
                <a:lnTo>
                  <a:pt x="1356168" y="683395"/>
                </a:lnTo>
                <a:lnTo>
                  <a:pt x="1360012" y="694791"/>
                </a:lnTo>
                <a:lnTo>
                  <a:pt x="985393" y="694791"/>
                </a:lnTo>
                <a:lnTo>
                  <a:pt x="935893" y="715761"/>
                </a:lnTo>
                <a:lnTo>
                  <a:pt x="887473" y="739431"/>
                </a:lnTo>
                <a:lnTo>
                  <a:pt x="843150" y="765426"/>
                </a:lnTo>
                <a:lnTo>
                  <a:pt x="800037" y="793252"/>
                </a:lnTo>
                <a:lnTo>
                  <a:pt x="758133" y="822841"/>
                </a:lnTo>
                <a:lnTo>
                  <a:pt x="717439" y="854124"/>
                </a:lnTo>
                <a:lnTo>
                  <a:pt x="677955" y="887030"/>
                </a:lnTo>
                <a:lnTo>
                  <a:pt x="644055" y="921410"/>
                </a:lnTo>
                <a:lnTo>
                  <a:pt x="611502" y="956843"/>
                </a:lnTo>
                <a:lnTo>
                  <a:pt x="580305" y="993320"/>
                </a:lnTo>
                <a:lnTo>
                  <a:pt x="550489" y="1030816"/>
                </a:lnTo>
                <a:lnTo>
                  <a:pt x="522073" y="1069313"/>
                </a:lnTo>
                <a:lnTo>
                  <a:pt x="495076" y="1108789"/>
                </a:lnTo>
                <a:lnTo>
                  <a:pt x="468534" y="1155088"/>
                </a:lnTo>
                <a:lnTo>
                  <a:pt x="444135" y="1202354"/>
                </a:lnTo>
                <a:lnTo>
                  <a:pt x="421775" y="1250519"/>
                </a:lnTo>
                <a:lnTo>
                  <a:pt x="401350" y="1299513"/>
                </a:lnTo>
                <a:lnTo>
                  <a:pt x="382747" y="1349304"/>
                </a:lnTo>
                <a:lnTo>
                  <a:pt x="372047" y="1388958"/>
                </a:lnTo>
                <a:lnTo>
                  <a:pt x="361877" y="1429188"/>
                </a:lnTo>
                <a:lnTo>
                  <a:pt x="351415" y="1463208"/>
                </a:lnTo>
                <a:lnTo>
                  <a:pt x="315100" y="1522337"/>
                </a:lnTo>
                <a:lnTo>
                  <a:pt x="257725" y="1563231"/>
                </a:lnTo>
                <a:lnTo>
                  <a:pt x="222558" y="1575437"/>
                </a:lnTo>
                <a:lnTo>
                  <a:pt x="185771" y="1580758"/>
                </a:lnTo>
                <a:close/>
              </a:path>
              <a:path w="2224405" h="1581150">
                <a:moveTo>
                  <a:pt x="1438144" y="251273"/>
                </a:moveTo>
                <a:lnTo>
                  <a:pt x="1356910" y="251273"/>
                </a:lnTo>
                <a:lnTo>
                  <a:pt x="1391684" y="250902"/>
                </a:lnTo>
                <a:lnTo>
                  <a:pt x="1426120" y="251003"/>
                </a:lnTo>
                <a:lnTo>
                  <a:pt x="1438144" y="251273"/>
                </a:lnTo>
                <a:close/>
              </a:path>
              <a:path w="2224405" h="1581150">
                <a:moveTo>
                  <a:pt x="2196580" y="984950"/>
                </a:moveTo>
                <a:lnTo>
                  <a:pt x="1673708" y="984950"/>
                </a:lnTo>
                <a:lnTo>
                  <a:pt x="1686780" y="984264"/>
                </a:lnTo>
                <a:lnTo>
                  <a:pt x="1699988" y="983240"/>
                </a:lnTo>
                <a:lnTo>
                  <a:pt x="1746067" y="973250"/>
                </a:lnTo>
                <a:lnTo>
                  <a:pt x="1786207" y="951290"/>
                </a:lnTo>
                <a:lnTo>
                  <a:pt x="1821847" y="917900"/>
                </a:lnTo>
                <a:lnTo>
                  <a:pt x="1846007" y="880550"/>
                </a:lnTo>
                <a:lnTo>
                  <a:pt x="1858364" y="840377"/>
                </a:lnTo>
                <a:lnTo>
                  <a:pt x="1859016" y="826011"/>
                </a:lnTo>
                <a:lnTo>
                  <a:pt x="1858747" y="818991"/>
                </a:lnTo>
                <a:lnTo>
                  <a:pt x="1845787" y="776871"/>
                </a:lnTo>
                <a:lnTo>
                  <a:pt x="1822747" y="744471"/>
                </a:lnTo>
                <a:lnTo>
                  <a:pt x="1784373" y="710957"/>
                </a:lnTo>
                <a:lnTo>
                  <a:pt x="1742231" y="685859"/>
                </a:lnTo>
                <a:lnTo>
                  <a:pt x="1683619" y="659354"/>
                </a:lnTo>
                <a:lnTo>
                  <a:pt x="1600381" y="634795"/>
                </a:lnTo>
                <a:lnTo>
                  <a:pt x="1546989" y="625042"/>
                </a:lnTo>
                <a:lnTo>
                  <a:pt x="1493057" y="618123"/>
                </a:lnTo>
                <a:lnTo>
                  <a:pt x="1438989" y="613432"/>
                </a:lnTo>
                <a:lnTo>
                  <a:pt x="1413947" y="613049"/>
                </a:lnTo>
                <a:lnTo>
                  <a:pt x="2170844" y="613049"/>
                </a:lnTo>
                <a:lnTo>
                  <a:pt x="2188504" y="648711"/>
                </a:lnTo>
                <a:lnTo>
                  <a:pt x="2204142" y="688795"/>
                </a:lnTo>
                <a:lnTo>
                  <a:pt x="2215324" y="730701"/>
                </a:lnTo>
                <a:lnTo>
                  <a:pt x="2221916" y="773552"/>
                </a:lnTo>
                <a:lnTo>
                  <a:pt x="2223784" y="816471"/>
                </a:lnTo>
                <a:lnTo>
                  <a:pt x="2221118" y="869818"/>
                </a:lnTo>
                <a:lnTo>
                  <a:pt x="2213794" y="921410"/>
                </a:lnTo>
                <a:lnTo>
                  <a:pt x="2201205" y="972192"/>
                </a:lnTo>
                <a:lnTo>
                  <a:pt x="2196580" y="984950"/>
                </a:lnTo>
                <a:close/>
              </a:path>
              <a:path w="2224405" h="1581150">
                <a:moveTo>
                  <a:pt x="1705419" y="1349304"/>
                </a:moveTo>
                <a:lnTo>
                  <a:pt x="1653726" y="1348936"/>
                </a:lnTo>
                <a:lnTo>
                  <a:pt x="1601971" y="1344060"/>
                </a:lnTo>
                <a:lnTo>
                  <a:pt x="1550694" y="1334889"/>
                </a:lnTo>
                <a:lnTo>
                  <a:pt x="1500437" y="1321637"/>
                </a:lnTo>
                <a:lnTo>
                  <a:pt x="1451742" y="1304519"/>
                </a:lnTo>
                <a:lnTo>
                  <a:pt x="1405150" y="1283748"/>
                </a:lnTo>
                <a:lnTo>
                  <a:pt x="1358199" y="1259054"/>
                </a:lnTo>
                <a:lnTo>
                  <a:pt x="1313102" y="1230739"/>
                </a:lnTo>
                <a:lnTo>
                  <a:pt x="1270280" y="1199150"/>
                </a:lnTo>
                <a:lnTo>
                  <a:pt x="1229790" y="1164368"/>
                </a:lnTo>
                <a:lnTo>
                  <a:pt x="1191933" y="1126651"/>
                </a:lnTo>
                <a:lnTo>
                  <a:pt x="1156947" y="1086213"/>
                </a:lnTo>
                <a:lnTo>
                  <a:pt x="1125072" y="1043270"/>
                </a:lnTo>
                <a:lnTo>
                  <a:pt x="1096062" y="996950"/>
                </a:lnTo>
                <a:lnTo>
                  <a:pt x="1070554" y="949372"/>
                </a:lnTo>
                <a:lnTo>
                  <a:pt x="1048257" y="900597"/>
                </a:lnTo>
                <a:lnTo>
                  <a:pt x="1028882" y="850688"/>
                </a:lnTo>
                <a:lnTo>
                  <a:pt x="1012139" y="799709"/>
                </a:lnTo>
                <a:lnTo>
                  <a:pt x="997740" y="747722"/>
                </a:lnTo>
                <a:lnTo>
                  <a:pt x="985393" y="694791"/>
                </a:lnTo>
                <a:lnTo>
                  <a:pt x="1360012" y="694791"/>
                </a:lnTo>
                <a:lnTo>
                  <a:pt x="1369041" y="721521"/>
                </a:lnTo>
                <a:lnTo>
                  <a:pt x="1383662" y="758612"/>
                </a:lnTo>
                <a:lnTo>
                  <a:pt x="1400110" y="794871"/>
                </a:lnTo>
                <a:lnTo>
                  <a:pt x="1429090" y="839061"/>
                </a:lnTo>
                <a:lnTo>
                  <a:pt x="1461309" y="880550"/>
                </a:lnTo>
                <a:lnTo>
                  <a:pt x="1494159" y="910250"/>
                </a:lnTo>
                <a:lnTo>
                  <a:pt x="1529709" y="936710"/>
                </a:lnTo>
                <a:lnTo>
                  <a:pt x="1566789" y="956060"/>
                </a:lnTo>
                <a:lnTo>
                  <a:pt x="1606028" y="972710"/>
                </a:lnTo>
                <a:lnTo>
                  <a:pt x="1656855" y="982936"/>
                </a:lnTo>
                <a:lnTo>
                  <a:pt x="1673708" y="984950"/>
                </a:lnTo>
                <a:lnTo>
                  <a:pt x="2196580" y="984950"/>
                </a:lnTo>
                <a:lnTo>
                  <a:pt x="2182744" y="1023110"/>
                </a:lnTo>
                <a:lnTo>
                  <a:pt x="2164924" y="1060639"/>
                </a:lnTo>
                <a:lnTo>
                  <a:pt x="2143325" y="1097089"/>
                </a:lnTo>
                <a:lnTo>
                  <a:pt x="2118755" y="1131649"/>
                </a:lnTo>
                <a:lnTo>
                  <a:pt x="2092025" y="1163509"/>
                </a:lnTo>
                <a:lnTo>
                  <a:pt x="2057379" y="1198828"/>
                </a:lnTo>
                <a:lnTo>
                  <a:pt x="2020402" y="1230784"/>
                </a:lnTo>
                <a:lnTo>
                  <a:pt x="1981372" y="1259139"/>
                </a:lnTo>
                <a:lnTo>
                  <a:pt x="1940196" y="1283928"/>
                </a:lnTo>
                <a:lnTo>
                  <a:pt x="1897029" y="1305005"/>
                </a:lnTo>
                <a:lnTo>
                  <a:pt x="1851963" y="1322268"/>
                </a:lnTo>
                <a:lnTo>
                  <a:pt x="1805091" y="1335616"/>
                </a:lnTo>
                <a:lnTo>
                  <a:pt x="1756507" y="1344948"/>
                </a:lnTo>
                <a:lnTo>
                  <a:pt x="1705419" y="1349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612214" y="1489724"/>
            <a:ext cx="8676005" cy="8789670"/>
            <a:chOff x="9612214" y="1489724"/>
            <a:chExt cx="8676005" cy="8789670"/>
          </a:xfrm>
        </p:grpSpPr>
        <p:sp>
          <p:nvSpPr>
            <p:cNvPr id="8" name="object 8"/>
            <p:cNvSpPr/>
            <p:nvPr/>
          </p:nvSpPr>
          <p:spPr>
            <a:xfrm>
              <a:off x="16755715" y="2255744"/>
              <a:ext cx="1035685" cy="1035685"/>
            </a:xfrm>
            <a:custGeom>
              <a:avLst/>
              <a:gdLst/>
              <a:ahLst/>
              <a:cxnLst/>
              <a:rect l="l" t="t" r="r" b="b"/>
              <a:pathLst>
                <a:path w="1035684" h="1035685">
                  <a:moveTo>
                    <a:pt x="517676" y="1035355"/>
                  </a:moveTo>
                  <a:lnTo>
                    <a:pt x="470674" y="1033232"/>
                  </a:lnTo>
                  <a:lnTo>
                    <a:pt x="424830" y="1026987"/>
                  </a:lnTo>
                  <a:lnTo>
                    <a:pt x="380330" y="1016805"/>
                  </a:lnTo>
                  <a:lnTo>
                    <a:pt x="337359" y="1002869"/>
                  </a:lnTo>
                  <a:lnTo>
                    <a:pt x="296102" y="985364"/>
                  </a:lnTo>
                  <a:lnTo>
                    <a:pt x="256744" y="964475"/>
                  </a:lnTo>
                  <a:lnTo>
                    <a:pt x="219471" y="940386"/>
                  </a:lnTo>
                  <a:lnTo>
                    <a:pt x="184467" y="913281"/>
                  </a:lnTo>
                  <a:lnTo>
                    <a:pt x="151918" y="883345"/>
                  </a:lnTo>
                  <a:lnTo>
                    <a:pt x="122010" y="850763"/>
                  </a:lnTo>
                  <a:lnTo>
                    <a:pt x="94926" y="815718"/>
                  </a:lnTo>
                  <a:lnTo>
                    <a:pt x="70852" y="778396"/>
                  </a:lnTo>
                  <a:lnTo>
                    <a:pt x="49974" y="738980"/>
                  </a:lnTo>
                  <a:lnTo>
                    <a:pt x="32477" y="697656"/>
                  </a:lnTo>
                  <a:lnTo>
                    <a:pt x="18546" y="654606"/>
                  </a:lnTo>
                  <a:lnTo>
                    <a:pt x="8366" y="610017"/>
                  </a:lnTo>
                  <a:lnTo>
                    <a:pt x="2122" y="564073"/>
                  </a:lnTo>
                  <a:lnTo>
                    <a:pt x="0" y="516957"/>
                  </a:lnTo>
                  <a:lnTo>
                    <a:pt x="2122" y="469961"/>
                  </a:lnTo>
                  <a:lnTo>
                    <a:pt x="8366" y="424136"/>
                  </a:lnTo>
                  <a:lnTo>
                    <a:pt x="18546" y="379664"/>
                  </a:lnTo>
                  <a:lnTo>
                    <a:pt x="32477" y="336731"/>
                  </a:lnTo>
                  <a:lnTo>
                    <a:pt x="49974" y="295519"/>
                  </a:lnTo>
                  <a:lnTo>
                    <a:pt x="70852" y="256212"/>
                  </a:lnTo>
                  <a:lnTo>
                    <a:pt x="94926" y="218994"/>
                  </a:lnTo>
                  <a:lnTo>
                    <a:pt x="122010" y="184048"/>
                  </a:lnTo>
                  <a:lnTo>
                    <a:pt x="151918" y="151559"/>
                  </a:lnTo>
                  <a:lnTo>
                    <a:pt x="184467" y="121710"/>
                  </a:lnTo>
                  <a:lnTo>
                    <a:pt x="219471" y="94684"/>
                  </a:lnTo>
                  <a:lnTo>
                    <a:pt x="256744" y="70666"/>
                  </a:lnTo>
                  <a:lnTo>
                    <a:pt x="296102" y="49839"/>
                  </a:lnTo>
                  <a:lnTo>
                    <a:pt x="337359" y="32387"/>
                  </a:lnTo>
                  <a:lnTo>
                    <a:pt x="380330" y="18493"/>
                  </a:lnTo>
                  <a:lnTo>
                    <a:pt x="424830" y="8341"/>
                  </a:lnTo>
                  <a:lnTo>
                    <a:pt x="470674" y="2116"/>
                  </a:lnTo>
                  <a:lnTo>
                    <a:pt x="517676" y="0"/>
                  </a:lnTo>
                  <a:lnTo>
                    <a:pt x="564785" y="2116"/>
                  </a:lnTo>
                  <a:lnTo>
                    <a:pt x="610711" y="8341"/>
                  </a:lnTo>
                  <a:lnTo>
                    <a:pt x="655272" y="18493"/>
                  </a:lnTo>
                  <a:lnTo>
                    <a:pt x="698283" y="32387"/>
                  </a:lnTo>
                  <a:lnTo>
                    <a:pt x="739563" y="49839"/>
                  </a:lnTo>
                  <a:lnTo>
                    <a:pt x="778927" y="70666"/>
                  </a:lnTo>
                  <a:lnTo>
                    <a:pt x="816194" y="94684"/>
                  </a:lnTo>
                  <a:lnTo>
                    <a:pt x="851181" y="121710"/>
                  </a:lnTo>
                  <a:lnTo>
                    <a:pt x="883703" y="151559"/>
                  </a:lnTo>
                  <a:lnTo>
                    <a:pt x="913579" y="184048"/>
                  </a:lnTo>
                  <a:lnTo>
                    <a:pt x="940626" y="218994"/>
                  </a:lnTo>
                  <a:lnTo>
                    <a:pt x="961939" y="251998"/>
                  </a:lnTo>
                  <a:lnTo>
                    <a:pt x="517676" y="251998"/>
                  </a:lnTo>
                  <a:lnTo>
                    <a:pt x="470285" y="256273"/>
                  </a:lnTo>
                  <a:lnTo>
                    <a:pt x="425584" y="268595"/>
                  </a:lnTo>
                  <a:lnTo>
                    <a:pt x="384343" y="288211"/>
                  </a:lnTo>
                  <a:lnTo>
                    <a:pt x="347334" y="314370"/>
                  </a:lnTo>
                  <a:lnTo>
                    <a:pt x="315327" y="346319"/>
                  </a:lnTo>
                  <a:lnTo>
                    <a:pt x="289091" y="383304"/>
                  </a:lnTo>
                  <a:lnTo>
                    <a:pt x="269397" y="424574"/>
                  </a:lnTo>
                  <a:lnTo>
                    <a:pt x="257016" y="469376"/>
                  </a:lnTo>
                  <a:lnTo>
                    <a:pt x="252718" y="516957"/>
                  </a:lnTo>
                  <a:lnTo>
                    <a:pt x="257016" y="564538"/>
                  </a:lnTo>
                  <a:lnTo>
                    <a:pt x="269397" y="609340"/>
                  </a:lnTo>
                  <a:lnTo>
                    <a:pt x="289091" y="650610"/>
                  </a:lnTo>
                  <a:lnTo>
                    <a:pt x="315327" y="687595"/>
                  </a:lnTo>
                  <a:lnTo>
                    <a:pt x="347334" y="719544"/>
                  </a:lnTo>
                  <a:lnTo>
                    <a:pt x="384343" y="745703"/>
                  </a:lnTo>
                  <a:lnTo>
                    <a:pt x="425584" y="765319"/>
                  </a:lnTo>
                  <a:lnTo>
                    <a:pt x="470285" y="777641"/>
                  </a:lnTo>
                  <a:lnTo>
                    <a:pt x="517676" y="781916"/>
                  </a:lnTo>
                  <a:lnTo>
                    <a:pt x="962393" y="781916"/>
                  </a:lnTo>
                  <a:lnTo>
                    <a:pt x="940626" y="815718"/>
                  </a:lnTo>
                  <a:lnTo>
                    <a:pt x="913579" y="850763"/>
                  </a:lnTo>
                  <a:lnTo>
                    <a:pt x="883703" y="883345"/>
                  </a:lnTo>
                  <a:lnTo>
                    <a:pt x="851181" y="913281"/>
                  </a:lnTo>
                  <a:lnTo>
                    <a:pt x="816194" y="940386"/>
                  </a:lnTo>
                  <a:lnTo>
                    <a:pt x="778927" y="964475"/>
                  </a:lnTo>
                  <a:lnTo>
                    <a:pt x="739563" y="985364"/>
                  </a:lnTo>
                  <a:lnTo>
                    <a:pt x="698283" y="1002869"/>
                  </a:lnTo>
                  <a:lnTo>
                    <a:pt x="655272" y="1016805"/>
                  </a:lnTo>
                  <a:lnTo>
                    <a:pt x="610711" y="1026987"/>
                  </a:lnTo>
                  <a:lnTo>
                    <a:pt x="564785" y="1033232"/>
                  </a:lnTo>
                  <a:lnTo>
                    <a:pt x="517676" y="1035355"/>
                  </a:lnTo>
                  <a:close/>
                </a:path>
                <a:path w="1035684" h="1035685">
                  <a:moveTo>
                    <a:pt x="962393" y="781916"/>
                  </a:moveTo>
                  <a:lnTo>
                    <a:pt x="517676" y="781916"/>
                  </a:lnTo>
                  <a:lnTo>
                    <a:pt x="565257" y="777641"/>
                  </a:lnTo>
                  <a:lnTo>
                    <a:pt x="610058" y="765319"/>
                  </a:lnTo>
                  <a:lnTo>
                    <a:pt x="651328" y="745703"/>
                  </a:lnTo>
                  <a:lnTo>
                    <a:pt x="688314" y="719544"/>
                  </a:lnTo>
                  <a:lnTo>
                    <a:pt x="720262" y="687595"/>
                  </a:lnTo>
                  <a:lnTo>
                    <a:pt x="746421" y="650610"/>
                  </a:lnTo>
                  <a:lnTo>
                    <a:pt x="766038" y="609340"/>
                  </a:lnTo>
                  <a:lnTo>
                    <a:pt x="778359" y="564538"/>
                  </a:lnTo>
                  <a:lnTo>
                    <a:pt x="782634" y="516957"/>
                  </a:lnTo>
                  <a:lnTo>
                    <a:pt x="778359" y="469376"/>
                  </a:lnTo>
                  <a:lnTo>
                    <a:pt x="766038" y="424574"/>
                  </a:lnTo>
                  <a:lnTo>
                    <a:pt x="746421" y="383304"/>
                  </a:lnTo>
                  <a:lnTo>
                    <a:pt x="720262" y="346319"/>
                  </a:lnTo>
                  <a:lnTo>
                    <a:pt x="688314" y="314370"/>
                  </a:lnTo>
                  <a:lnTo>
                    <a:pt x="651328" y="288211"/>
                  </a:lnTo>
                  <a:lnTo>
                    <a:pt x="610058" y="268595"/>
                  </a:lnTo>
                  <a:lnTo>
                    <a:pt x="565257" y="256273"/>
                  </a:lnTo>
                  <a:lnTo>
                    <a:pt x="517676" y="251998"/>
                  </a:lnTo>
                  <a:lnTo>
                    <a:pt x="961939" y="251998"/>
                  </a:lnTo>
                  <a:lnTo>
                    <a:pt x="985498" y="295519"/>
                  </a:lnTo>
                  <a:lnTo>
                    <a:pt x="1002957" y="336731"/>
                  </a:lnTo>
                  <a:lnTo>
                    <a:pt x="1016856" y="379664"/>
                  </a:lnTo>
                  <a:lnTo>
                    <a:pt x="1027010" y="424136"/>
                  </a:lnTo>
                  <a:lnTo>
                    <a:pt x="1033236" y="469961"/>
                  </a:lnTo>
                  <a:lnTo>
                    <a:pt x="1035352" y="516957"/>
                  </a:lnTo>
                  <a:lnTo>
                    <a:pt x="1033236" y="564073"/>
                  </a:lnTo>
                  <a:lnTo>
                    <a:pt x="1027010" y="610017"/>
                  </a:lnTo>
                  <a:lnTo>
                    <a:pt x="1016856" y="654606"/>
                  </a:lnTo>
                  <a:lnTo>
                    <a:pt x="1002957" y="697656"/>
                  </a:lnTo>
                  <a:lnTo>
                    <a:pt x="985498" y="738980"/>
                  </a:lnTo>
                  <a:lnTo>
                    <a:pt x="964659" y="778396"/>
                  </a:lnTo>
                  <a:lnTo>
                    <a:pt x="962393" y="781916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2214" y="1489724"/>
              <a:ext cx="7305674" cy="73056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416559" y="6329520"/>
              <a:ext cx="3871595" cy="3949700"/>
            </a:xfrm>
            <a:custGeom>
              <a:avLst/>
              <a:gdLst/>
              <a:ahLst/>
              <a:cxnLst/>
              <a:rect l="l" t="t" r="r" b="b"/>
              <a:pathLst>
                <a:path w="3871594" h="3949700">
                  <a:moveTo>
                    <a:pt x="2201715" y="1828800"/>
                  </a:moveTo>
                  <a:lnTo>
                    <a:pt x="1840282" y="1828800"/>
                  </a:lnTo>
                  <a:lnTo>
                    <a:pt x="1813770" y="1803400"/>
                  </a:lnTo>
                  <a:lnTo>
                    <a:pt x="1786386" y="1765300"/>
                  </a:lnTo>
                  <a:lnTo>
                    <a:pt x="1758323" y="1727200"/>
                  </a:lnTo>
                  <a:lnTo>
                    <a:pt x="1729769" y="1701800"/>
                  </a:lnTo>
                  <a:lnTo>
                    <a:pt x="1671957" y="1625600"/>
                  </a:lnTo>
                  <a:lnTo>
                    <a:pt x="1643078" y="1574800"/>
                  </a:lnTo>
                  <a:lnTo>
                    <a:pt x="1614473" y="1536700"/>
                  </a:lnTo>
                  <a:lnTo>
                    <a:pt x="1586332" y="1498600"/>
                  </a:lnTo>
                  <a:lnTo>
                    <a:pt x="1558845" y="1447800"/>
                  </a:lnTo>
                  <a:lnTo>
                    <a:pt x="1532203" y="1409700"/>
                  </a:lnTo>
                  <a:lnTo>
                    <a:pt x="1506597" y="1358900"/>
                  </a:lnTo>
                  <a:lnTo>
                    <a:pt x="1482217" y="1308100"/>
                  </a:lnTo>
                  <a:lnTo>
                    <a:pt x="1459254" y="1270000"/>
                  </a:lnTo>
                  <a:lnTo>
                    <a:pt x="1437898" y="1219200"/>
                  </a:lnTo>
                  <a:lnTo>
                    <a:pt x="1418341" y="1168400"/>
                  </a:lnTo>
                  <a:lnTo>
                    <a:pt x="1400773" y="1117600"/>
                  </a:lnTo>
                  <a:lnTo>
                    <a:pt x="1385385" y="1066800"/>
                  </a:lnTo>
                  <a:lnTo>
                    <a:pt x="1372367" y="1028700"/>
                  </a:lnTo>
                  <a:lnTo>
                    <a:pt x="1361910" y="977900"/>
                  </a:lnTo>
                  <a:lnTo>
                    <a:pt x="1354205" y="927100"/>
                  </a:lnTo>
                  <a:lnTo>
                    <a:pt x="1349442" y="876300"/>
                  </a:lnTo>
                  <a:lnTo>
                    <a:pt x="1347812" y="825500"/>
                  </a:lnTo>
                  <a:lnTo>
                    <a:pt x="1349134" y="762000"/>
                  </a:lnTo>
                  <a:lnTo>
                    <a:pt x="1353050" y="698500"/>
                  </a:lnTo>
                  <a:lnTo>
                    <a:pt x="1359479" y="647700"/>
                  </a:lnTo>
                  <a:lnTo>
                    <a:pt x="1368345" y="584200"/>
                  </a:lnTo>
                  <a:lnTo>
                    <a:pt x="1379568" y="533400"/>
                  </a:lnTo>
                  <a:lnTo>
                    <a:pt x="1393071" y="482600"/>
                  </a:lnTo>
                  <a:lnTo>
                    <a:pt x="1408774" y="431800"/>
                  </a:lnTo>
                  <a:lnTo>
                    <a:pt x="1426599" y="393700"/>
                  </a:lnTo>
                  <a:lnTo>
                    <a:pt x="1446469" y="342900"/>
                  </a:lnTo>
                  <a:lnTo>
                    <a:pt x="1468304" y="304800"/>
                  </a:lnTo>
                  <a:lnTo>
                    <a:pt x="1492026" y="266700"/>
                  </a:lnTo>
                  <a:lnTo>
                    <a:pt x="1517557" y="228600"/>
                  </a:lnTo>
                  <a:lnTo>
                    <a:pt x="1544818" y="203200"/>
                  </a:lnTo>
                  <a:lnTo>
                    <a:pt x="1573731" y="165100"/>
                  </a:lnTo>
                  <a:lnTo>
                    <a:pt x="1604218" y="139700"/>
                  </a:lnTo>
                  <a:lnTo>
                    <a:pt x="1636199" y="114300"/>
                  </a:lnTo>
                  <a:lnTo>
                    <a:pt x="1669598" y="88900"/>
                  </a:lnTo>
                  <a:lnTo>
                    <a:pt x="1704334" y="76200"/>
                  </a:lnTo>
                  <a:lnTo>
                    <a:pt x="1740331" y="50800"/>
                  </a:lnTo>
                  <a:lnTo>
                    <a:pt x="1815790" y="25400"/>
                  </a:lnTo>
                  <a:lnTo>
                    <a:pt x="1895348" y="0"/>
                  </a:lnTo>
                  <a:lnTo>
                    <a:pt x="2146648" y="0"/>
                  </a:lnTo>
                  <a:lnTo>
                    <a:pt x="2226206" y="25400"/>
                  </a:lnTo>
                  <a:lnTo>
                    <a:pt x="2301666" y="50800"/>
                  </a:lnTo>
                  <a:lnTo>
                    <a:pt x="2337662" y="76200"/>
                  </a:lnTo>
                  <a:lnTo>
                    <a:pt x="2372399" y="88900"/>
                  </a:lnTo>
                  <a:lnTo>
                    <a:pt x="2405797" y="114300"/>
                  </a:lnTo>
                  <a:lnTo>
                    <a:pt x="2437779" y="139700"/>
                  </a:lnTo>
                  <a:lnTo>
                    <a:pt x="2468266" y="165100"/>
                  </a:lnTo>
                  <a:lnTo>
                    <a:pt x="2497179" y="203200"/>
                  </a:lnTo>
                  <a:lnTo>
                    <a:pt x="2524440" y="228600"/>
                  </a:lnTo>
                  <a:lnTo>
                    <a:pt x="2549971" y="266700"/>
                  </a:lnTo>
                  <a:lnTo>
                    <a:pt x="2573693" y="304800"/>
                  </a:lnTo>
                  <a:lnTo>
                    <a:pt x="2595528" y="342900"/>
                  </a:lnTo>
                  <a:lnTo>
                    <a:pt x="2615397" y="393700"/>
                  </a:lnTo>
                  <a:lnTo>
                    <a:pt x="2633223" y="431800"/>
                  </a:lnTo>
                  <a:lnTo>
                    <a:pt x="2648926" y="482600"/>
                  </a:lnTo>
                  <a:lnTo>
                    <a:pt x="2662428" y="533400"/>
                  </a:lnTo>
                  <a:lnTo>
                    <a:pt x="2673652" y="584200"/>
                  </a:lnTo>
                  <a:lnTo>
                    <a:pt x="2682517" y="647700"/>
                  </a:lnTo>
                  <a:lnTo>
                    <a:pt x="2688947" y="698500"/>
                  </a:lnTo>
                  <a:lnTo>
                    <a:pt x="2692862" y="762000"/>
                  </a:lnTo>
                  <a:lnTo>
                    <a:pt x="2694185" y="825500"/>
                  </a:lnTo>
                  <a:lnTo>
                    <a:pt x="2692559" y="876300"/>
                  </a:lnTo>
                  <a:lnTo>
                    <a:pt x="2687807" y="927100"/>
                  </a:lnTo>
                  <a:lnTo>
                    <a:pt x="2680118" y="977900"/>
                  </a:lnTo>
                  <a:lnTo>
                    <a:pt x="2669683" y="1028700"/>
                  </a:lnTo>
                  <a:lnTo>
                    <a:pt x="2656691" y="1066800"/>
                  </a:lnTo>
                  <a:lnTo>
                    <a:pt x="2641332" y="1117600"/>
                  </a:lnTo>
                  <a:lnTo>
                    <a:pt x="2623794" y="1168400"/>
                  </a:lnTo>
                  <a:lnTo>
                    <a:pt x="2604269" y="1219200"/>
                  </a:lnTo>
                  <a:lnTo>
                    <a:pt x="2582944" y="1270000"/>
                  </a:lnTo>
                  <a:lnTo>
                    <a:pt x="2560011" y="1308100"/>
                  </a:lnTo>
                  <a:lnTo>
                    <a:pt x="2535658" y="1358900"/>
                  </a:lnTo>
                  <a:lnTo>
                    <a:pt x="2510075" y="1409700"/>
                  </a:lnTo>
                  <a:lnTo>
                    <a:pt x="2483452" y="1447800"/>
                  </a:lnTo>
                  <a:lnTo>
                    <a:pt x="2455978" y="1498600"/>
                  </a:lnTo>
                  <a:lnTo>
                    <a:pt x="2427843" y="1536700"/>
                  </a:lnTo>
                  <a:lnTo>
                    <a:pt x="2399236" y="1574800"/>
                  </a:lnTo>
                  <a:lnTo>
                    <a:pt x="2370348" y="1625600"/>
                  </a:lnTo>
                  <a:lnTo>
                    <a:pt x="2312484" y="1701800"/>
                  </a:lnTo>
                  <a:lnTo>
                    <a:pt x="2283887" y="1727200"/>
                  </a:lnTo>
                  <a:lnTo>
                    <a:pt x="2255767" y="1765300"/>
                  </a:lnTo>
                  <a:lnTo>
                    <a:pt x="2228313" y="1803400"/>
                  </a:lnTo>
                  <a:lnTo>
                    <a:pt x="2201715" y="1828800"/>
                  </a:lnTo>
                  <a:close/>
                </a:path>
                <a:path w="3871594" h="3949700">
                  <a:moveTo>
                    <a:pt x="932340" y="2679700"/>
                  </a:moveTo>
                  <a:lnTo>
                    <a:pt x="652462" y="2679700"/>
                  </a:lnTo>
                  <a:lnTo>
                    <a:pt x="596622" y="2667000"/>
                  </a:lnTo>
                  <a:lnTo>
                    <a:pt x="543309" y="2654300"/>
                  </a:lnTo>
                  <a:lnTo>
                    <a:pt x="492519" y="2641600"/>
                  </a:lnTo>
                  <a:lnTo>
                    <a:pt x="444247" y="2628900"/>
                  </a:lnTo>
                  <a:lnTo>
                    <a:pt x="398489" y="2603500"/>
                  </a:lnTo>
                  <a:lnTo>
                    <a:pt x="355241" y="2590800"/>
                  </a:lnTo>
                  <a:lnTo>
                    <a:pt x="314499" y="2565400"/>
                  </a:lnTo>
                  <a:lnTo>
                    <a:pt x="276258" y="2540000"/>
                  </a:lnTo>
                  <a:lnTo>
                    <a:pt x="240515" y="2514600"/>
                  </a:lnTo>
                  <a:lnTo>
                    <a:pt x="207265" y="2489200"/>
                  </a:lnTo>
                  <a:lnTo>
                    <a:pt x="176504" y="2463800"/>
                  </a:lnTo>
                  <a:lnTo>
                    <a:pt x="148228" y="2425700"/>
                  </a:lnTo>
                  <a:lnTo>
                    <a:pt x="122433" y="2400300"/>
                  </a:lnTo>
                  <a:lnTo>
                    <a:pt x="99114" y="2362200"/>
                  </a:lnTo>
                  <a:lnTo>
                    <a:pt x="78267" y="2324100"/>
                  </a:lnTo>
                  <a:lnTo>
                    <a:pt x="59889" y="2298700"/>
                  </a:lnTo>
                  <a:lnTo>
                    <a:pt x="43975" y="2260600"/>
                  </a:lnTo>
                  <a:lnTo>
                    <a:pt x="30520" y="2222500"/>
                  </a:lnTo>
                  <a:lnTo>
                    <a:pt x="19521" y="2184400"/>
                  </a:lnTo>
                  <a:lnTo>
                    <a:pt x="10974" y="2133600"/>
                  </a:lnTo>
                  <a:lnTo>
                    <a:pt x="4874" y="2095500"/>
                  </a:lnTo>
                  <a:lnTo>
                    <a:pt x="1217" y="2057400"/>
                  </a:lnTo>
                  <a:lnTo>
                    <a:pt x="0" y="2019300"/>
                  </a:lnTo>
                  <a:lnTo>
                    <a:pt x="1217" y="1968500"/>
                  </a:lnTo>
                  <a:lnTo>
                    <a:pt x="4874" y="1930400"/>
                  </a:lnTo>
                  <a:lnTo>
                    <a:pt x="10974" y="1892300"/>
                  </a:lnTo>
                  <a:lnTo>
                    <a:pt x="19521" y="1841500"/>
                  </a:lnTo>
                  <a:lnTo>
                    <a:pt x="30520" y="1803400"/>
                  </a:lnTo>
                  <a:lnTo>
                    <a:pt x="43975" y="1765300"/>
                  </a:lnTo>
                  <a:lnTo>
                    <a:pt x="59889" y="1727200"/>
                  </a:lnTo>
                  <a:lnTo>
                    <a:pt x="78267" y="1701800"/>
                  </a:lnTo>
                  <a:lnTo>
                    <a:pt x="99114" y="1663700"/>
                  </a:lnTo>
                  <a:lnTo>
                    <a:pt x="122433" y="1625600"/>
                  </a:lnTo>
                  <a:lnTo>
                    <a:pt x="148228" y="1600200"/>
                  </a:lnTo>
                  <a:lnTo>
                    <a:pt x="176504" y="1562100"/>
                  </a:lnTo>
                  <a:lnTo>
                    <a:pt x="207265" y="1536700"/>
                  </a:lnTo>
                  <a:lnTo>
                    <a:pt x="240515" y="1511300"/>
                  </a:lnTo>
                  <a:lnTo>
                    <a:pt x="276258" y="1485900"/>
                  </a:lnTo>
                  <a:lnTo>
                    <a:pt x="314499" y="1460500"/>
                  </a:lnTo>
                  <a:lnTo>
                    <a:pt x="355241" y="1435100"/>
                  </a:lnTo>
                  <a:lnTo>
                    <a:pt x="398489" y="1422400"/>
                  </a:lnTo>
                  <a:lnTo>
                    <a:pt x="444247" y="1397000"/>
                  </a:lnTo>
                  <a:lnTo>
                    <a:pt x="492519" y="1384300"/>
                  </a:lnTo>
                  <a:lnTo>
                    <a:pt x="543309" y="1371600"/>
                  </a:lnTo>
                  <a:lnTo>
                    <a:pt x="596622" y="1358900"/>
                  </a:lnTo>
                  <a:lnTo>
                    <a:pt x="652462" y="1346200"/>
                  </a:lnTo>
                  <a:lnTo>
                    <a:pt x="932340" y="1346200"/>
                  </a:lnTo>
                  <a:lnTo>
                    <a:pt x="1176513" y="1409700"/>
                  </a:lnTo>
                  <a:lnTo>
                    <a:pt x="1224761" y="1435100"/>
                  </a:lnTo>
                  <a:lnTo>
                    <a:pt x="1272577" y="1447800"/>
                  </a:lnTo>
                  <a:lnTo>
                    <a:pt x="1366514" y="1498600"/>
                  </a:lnTo>
                  <a:lnTo>
                    <a:pt x="1412432" y="1524000"/>
                  </a:lnTo>
                  <a:lnTo>
                    <a:pt x="1457516" y="1549400"/>
                  </a:lnTo>
                  <a:lnTo>
                    <a:pt x="1501665" y="1574800"/>
                  </a:lnTo>
                  <a:lnTo>
                    <a:pt x="1544778" y="1612900"/>
                  </a:lnTo>
                  <a:lnTo>
                    <a:pt x="1586754" y="1638300"/>
                  </a:lnTo>
                  <a:lnTo>
                    <a:pt x="1627492" y="1663700"/>
                  </a:lnTo>
                  <a:lnTo>
                    <a:pt x="1666891" y="1689100"/>
                  </a:lnTo>
                  <a:lnTo>
                    <a:pt x="1704852" y="1727200"/>
                  </a:lnTo>
                  <a:lnTo>
                    <a:pt x="1741272" y="1752600"/>
                  </a:lnTo>
                  <a:lnTo>
                    <a:pt x="1776051" y="1778000"/>
                  </a:lnTo>
                  <a:lnTo>
                    <a:pt x="1809088" y="1803400"/>
                  </a:lnTo>
                  <a:lnTo>
                    <a:pt x="1840282" y="1828800"/>
                  </a:lnTo>
                  <a:lnTo>
                    <a:pt x="3871440" y="1828800"/>
                  </a:lnTo>
                  <a:lnTo>
                    <a:pt x="3871440" y="2197100"/>
                  </a:lnTo>
                  <a:lnTo>
                    <a:pt x="1840282" y="2197100"/>
                  </a:lnTo>
                  <a:lnTo>
                    <a:pt x="1809088" y="2222500"/>
                  </a:lnTo>
                  <a:lnTo>
                    <a:pt x="1776051" y="2247900"/>
                  </a:lnTo>
                  <a:lnTo>
                    <a:pt x="1741272" y="2273300"/>
                  </a:lnTo>
                  <a:lnTo>
                    <a:pt x="1704852" y="2298700"/>
                  </a:lnTo>
                  <a:lnTo>
                    <a:pt x="1666891" y="2336800"/>
                  </a:lnTo>
                  <a:lnTo>
                    <a:pt x="1627492" y="2362200"/>
                  </a:lnTo>
                  <a:lnTo>
                    <a:pt x="1586754" y="2387600"/>
                  </a:lnTo>
                  <a:lnTo>
                    <a:pt x="1544778" y="2425700"/>
                  </a:lnTo>
                  <a:lnTo>
                    <a:pt x="1501665" y="2451100"/>
                  </a:lnTo>
                  <a:lnTo>
                    <a:pt x="1457516" y="2476500"/>
                  </a:lnTo>
                  <a:lnTo>
                    <a:pt x="1412432" y="2501900"/>
                  </a:lnTo>
                  <a:lnTo>
                    <a:pt x="1319862" y="2552700"/>
                  </a:lnTo>
                  <a:lnTo>
                    <a:pt x="1272577" y="2578100"/>
                  </a:lnTo>
                  <a:lnTo>
                    <a:pt x="1224761" y="2590800"/>
                  </a:lnTo>
                  <a:lnTo>
                    <a:pt x="1176513" y="2616200"/>
                  </a:lnTo>
                  <a:lnTo>
                    <a:pt x="1127936" y="2628900"/>
                  </a:lnTo>
                  <a:lnTo>
                    <a:pt x="1079129" y="2654300"/>
                  </a:lnTo>
                  <a:lnTo>
                    <a:pt x="1030193" y="2667000"/>
                  </a:lnTo>
                  <a:lnTo>
                    <a:pt x="981230" y="2667000"/>
                  </a:lnTo>
                  <a:lnTo>
                    <a:pt x="932340" y="2679700"/>
                  </a:lnTo>
                  <a:close/>
                </a:path>
                <a:path w="3871594" h="3949700">
                  <a:moveTo>
                    <a:pt x="3871440" y="1828800"/>
                  </a:moveTo>
                  <a:lnTo>
                    <a:pt x="2201715" y="1828800"/>
                  </a:lnTo>
                  <a:lnTo>
                    <a:pt x="2232823" y="1803400"/>
                  </a:lnTo>
                  <a:lnTo>
                    <a:pt x="2265790" y="1778000"/>
                  </a:lnTo>
                  <a:lnTo>
                    <a:pt x="2300512" y="1752600"/>
                  </a:lnTo>
                  <a:lnTo>
                    <a:pt x="2336889" y="1727200"/>
                  </a:lnTo>
                  <a:lnTo>
                    <a:pt x="2374818" y="1689100"/>
                  </a:lnTo>
                  <a:lnTo>
                    <a:pt x="2414197" y="1663700"/>
                  </a:lnTo>
                  <a:lnTo>
                    <a:pt x="2454925" y="1638300"/>
                  </a:lnTo>
                  <a:lnTo>
                    <a:pt x="2496899" y="1612900"/>
                  </a:lnTo>
                  <a:lnTo>
                    <a:pt x="2540019" y="1574800"/>
                  </a:lnTo>
                  <a:lnTo>
                    <a:pt x="2584180" y="1549400"/>
                  </a:lnTo>
                  <a:lnTo>
                    <a:pt x="2629283" y="1524000"/>
                  </a:lnTo>
                  <a:lnTo>
                    <a:pt x="2675225" y="1498600"/>
                  </a:lnTo>
                  <a:lnTo>
                    <a:pt x="2769218" y="1447800"/>
                  </a:lnTo>
                  <a:lnTo>
                    <a:pt x="2817065" y="1435100"/>
                  </a:lnTo>
                  <a:lnTo>
                    <a:pt x="2865344" y="1409700"/>
                  </a:lnTo>
                  <a:lnTo>
                    <a:pt x="3109642" y="1346200"/>
                  </a:lnTo>
                  <a:lnTo>
                    <a:pt x="3389898" y="1346200"/>
                  </a:lnTo>
                  <a:lnTo>
                    <a:pt x="3445804" y="1358900"/>
                  </a:lnTo>
                  <a:lnTo>
                    <a:pt x="3499160" y="1371600"/>
                  </a:lnTo>
                  <a:lnTo>
                    <a:pt x="3549970" y="1384300"/>
                  </a:lnTo>
                  <a:lnTo>
                    <a:pt x="3598243" y="1397000"/>
                  </a:lnTo>
                  <a:lnTo>
                    <a:pt x="3643982" y="1422400"/>
                  </a:lnTo>
                  <a:lnTo>
                    <a:pt x="3687196" y="1435100"/>
                  </a:lnTo>
                  <a:lnTo>
                    <a:pt x="3727890" y="1460500"/>
                  </a:lnTo>
                  <a:lnTo>
                    <a:pt x="3766069" y="1485900"/>
                  </a:lnTo>
                  <a:lnTo>
                    <a:pt x="3801741" y="1511300"/>
                  </a:lnTo>
                  <a:lnTo>
                    <a:pt x="3834912" y="1536700"/>
                  </a:lnTo>
                  <a:lnTo>
                    <a:pt x="3865587" y="1562100"/>
                  </a:lnTo>
                  <a:lnTo>
                    <a:pt x="3871440" y="1574800"/>
                  </a:lnTo>
                  <a:lnTo>
                    <a:pt x="3871440" y="1828800"/>
                  </a:lnTo>
                  <a:close/>
                </a:path>
                <a:path w="3871594" h="3949700">
                  <a:moveTo>
                    <a:pt x="2346839" y="3949700"/>
                  </a:moveTo>
                  <a:lnTo>
                    <a:pt x="1695158" y="3949700"/>
                  </a:lnTo>
                  <a:lnTo>
                    <a:pt x="1669598" y="3937000"/>
                  </a:lnTo>
                  <a:lnTo>
                    <a:pt x="1636199" y="3911600"/>
                  </a:lnTo>
                  <a:lnTo>
                    <a:pt x="1604218" y="3886200"/>
                  </a:lnTo>
                  <a:lnTo>
                    <a:pt x="1573731" y="3860800"/>
                  </a:lnTo>
                  <a:lnTo>
                    <a:pt x="1544818" y="3822700"/>
                  </a:lnTo>
                  <a:lnTo>
                    <a:pt x="1517557" y="3797300"/>
                  </a:lnTo>
                  <a:lnTo>
                    <a:pt x="1492026" y="3759200"/>
                  </a:lnTo>
                  <a:lnTo>
                    <a:pt x="1468304" y="3721100"/>
                  </a:lnTo>
                  <a:lnTo>
                    <a:pt x="1446469" y="3683000"/>
                  </a:lnTo>
                  <a:lnTo>
                    <a:pt x="1426599" y="3632200"/>
                  </a:lnTo>
                  <a:lnTo>
                    <a:pt x="1408774" y="3594100"/>
                  </a:lnTo>
                  <a:lnTo>
                    <a:pt x="1393071" y="3543300"/>
                  </a:lnTo>
                  <a:lnTo>
                    <a:pt x="1379568" y="3492500"/>
                  </a:lnTo>
                  <a:lnTo>
                    <a:pt x="1368345" y="3441700"/>
                  </a:lnTo>
                  <a:lnTo>
                    <a:pt x="1359479" y="3378200"/>
                  </a:lnTo>
                  <a:lnTo>
                    <a:pt x="1353050" y="3327400"/>
                  </a:lnTo>
                  <a:lnTo>
                    <a:pt x="1349134" y="3263900"/>
                  </a:lnTo>
                  <a:lnTo>
                    <a:pt x="1347812" y="3200400"/>
                  </a:lnTo>
                  <a:lnTo>
                    <a:pt x="1349442" y="3149600"/>
                  </a:lnTo>
                  <a:lnTo>
                    <a:pt x="1354205" y="3098800"/>
                  </a:lnTo>
                  <a:lnTo>
                    <a:pt x="1361910" y="3048000"/>
                  </a:lnTo>
                  <a:lnTo>
                    <a:pt x="1372367" y="3009900"/>
                  </a:lnTo>
                  <a:lnTo>
                    <a:pt x="1385385" y="2959100"/>
                  </a:lnTo>
                  <a:lnTo>
                    <a:pt x="1400773" y="2908300"/>
                  </a:lnTo>
                  <a:lnTo>
                    <a:pt x="1418341" y="2857500"/>
                  </a:lnTo>
                  <a:lnTo>
                    <a:pt x="1437898" y="2806700"/>
                  </a:lnTo>
                  <a:lnTo>
                    <a:pt x="1459254" y="2755900"/>
                  </a:lnTo>
                  <a:lnTo>
                    <a:pt x="1482217" y="2717800"/>
                  </a:lnTo>
                  <a:lnTo>
                    <a:pt x="1506597" y="2667000"/>
                  </a:lnTo>
                  <a:lnTo>
                    <a:pt x="1532203" y="2616200"/>
                  </a:lnTo>
                  <a:lnTo>
                    <a:pt x="1558845" y="2578100"/>
                  </a:lnTo>
                  <a:lnTo>
                    <a:pt x="1586332" y="2527300"/>
                  </a:lnTo>
                  <a:lnTo>
                    <a:pt x="1614473" y="2489200"/>
                  </a:lnTo>
                  <a:lnTo>
                    <a:pt x="1643078" y="2451100"/>
                  </a:lnTo>
                  <a:lnTo>
                    <a:pt x="1671957" y="2413000"/>
                  </a:lnTo>
                  <a:lnTo>
                    <a:pt x="1700917" y="2362200"/>
                  </a:lnTo>
                  <a:lnTo>
                    <a:pt x="1729769" y="2324100"/>
                  </a:lnTo>
                  <a:lnTo>
                    <a:pt x="1758323" y="2298700"/>
                  </a:lnTo>
                  <a:lnTo>
                    <a:pt x="1786386" y="2260600"/>
                  </a:lnTo>
                  <a:lnTo>
                    <a:pt x="1813770" y="2222500"/>
                  </a:lnTo>
                  <a:lnTo>
                    <a:pt x="1840282" y="2197100"/>
                  </a:lnTo>
                  <a:lnTo>
                    <a:pt x="2201715" y="2197100"/>
                  </a:lnTo>
                  <a:lnTo>
                    <a:pt x="2228313" y="2222500"/>
                  </a:lnTo>
                  <a:lnTo>
                    <a:pt x="2255767" y="2260600"/>
                  </a:lnTo>
                  <a:lnTo>
                    <a:pt x="2283887" y="2298700"/>
                  </a:lnTo>
                  <a:lnTo>
                    <a:pt x="2312484" y="2324100"/>
                  </a:lnTo>
                  <a:lnTo>
                    <a:pt x="2341367" y="2362200"/>
                  </a:lnTo>
                  <a:lnTo>
                    <a:pt x="2370348" y="2413000"/>
                  </a:lnTo>
                  <a:lnTo>
                    <a:pt x="2399236" y="2451100"/>
                  </a:lnTo>
                  <a:lnTo>
                    <a:pt x="2427843" y="2489200"/>
                  </a:lnTo>
                  <a:lnTo>
                    <a:pt x="2455978" y="2527300"/>
                  </a:lnTo>
                  <a:lnTo>
                    <a:pt x="2483452" y="2578100"/>
                  </a:lnTo>
                  <a:lnTo>
                    <a:pt x="2510075" y="2616200"/>
                  </a:lnTo>
                  <a:lnTo>
                    <a:pt x="2535658" y="2667000"/>
                  </a:lnTo>
                  <a:lnTo>
                    <a:pt x="2560011" y="2717800"/>
                  </a:lnTo>
                  <a:lnTo>
                    <a:pt x="2582944" y="2755900"/>
                  </a:lnTo>
                  <a:lnTo>
                    <a:pt x="2604269" y="2806700"/>
                  </a:lnTo>
                  <a:lnTo>
                    <a:pt x="2623794" y="2857500"/>
                  </a:lnTo>
                  <a:lnTo>
                    <a:pt x="2641332" y="2908300"/>
                  </a:lnTo>
                  <a:lnTo>
                    <a:pt x="2656691" y="2959100"/>
                  </a:lnTo>
                  <a:lnTo>
                    <a:pt x="2669683" y="3009900"/>
                  </a:lnTo>
                  <a:lnTo>
                    <a:pt x="2680118" y="3048000"/>
                  </a:lnTo>
                  <a:lnTo>
                    <a:pt x="2687807" y="3098800"/>
                  </a:lnTo>
                  <a:lnTo>
                    <a:pt x="2692559" y="3149600"/>
                  </a:lnTo>
                  <a:lnTo>
                    <a:pt x="2694185" y="3200400"/>
                  </a:lnTo>
                  <a:lnTo>
                    <a:pt x="2692862" y="3263900"/>
                  </a:lnTo>
                  <a:lnTo>
                    <a:pt x="2688947" y="3327400"/>
                  </a:lnTo>
                  <a:lnTo>
                    <a:pt x="2682517" y="3378200"/>
                  </a:lnTo>
                  <a:lnTo>
                    <a:pt x="2673652" y="3441700"/>
                  </a:lnTo>
                  <a:lnTo>
                    <a:pt x="2662428" y="3492500"/>
                  </a:lnTo>
                  <a:lnTo>
                    <a:pt x="2648926" y="3543300"/>
                  </a:lnTo>
                  <a:lnTo>
                    <a:pt x="2633223" y="3594100"/>
                  </a:lnTo>
                  <a:lnTo>
                    <a:pt x="2615397" y="3632200"/>
                  </a:lnTo>
                  <a:lnTo>
                    <a:pt x="2595528" y="3683000"/>
                  </a:lnTo>
                  <a:lnTo>
                    <a:pt x="2573693" y="3721100"/>
                  </a:lnTo>
                  <a:lnTo>
                    <a:pt x="2549971" y="3759200"/>
                  </a:lnTo>
                  <a:lnTo>
                    <a:pt x="2524440" y="3797300"/>
                  </a:lnTo>
                  <a:lnTo>
                    <a:pt x="2497179" y="3822700"/>
                  </a:lnTo>
                  <a:lnTo>
                    <a:pt x="2468266" y="3860800"/>
                  </a:lnTo>
                  <a:lnTo>
                    <a:pt x="2437779" y="3886200"/>
                  </a:lnTo>
                  <a:lnTo>
                    <a:pt x="2405797" y="3911600"/>
                  </a:lnTo>
                  <a:lnTo>
                    <a:pt x="2372399" y="3937000"/>
                  </a:lnTo>
                  <a:lnTo>
                    <a:pt x="2346839" y="3949700"/>
                  </a:lnTo>
                  <a:close/>
                </a:path>
                <a:path w="3871594" h="3949700">
                  <a:moveTo>
                    <a:pt x="3389898" y="2679700"/>
                  </a:moveTo>
                  <a:lnTo>
                    <a:pt x="3109642" y="2679700"/>
                  </a:lnTo>
                  <a:lnTo>
                    <a:pt x="3060735" y="2667000"/>
                  </a:lnTo>
                  <a:lnTo>
                    <a:pt x="3011750" y="2667000"/>
                  </a:lnTo>
                  <a:lnTo>
                    <a:pt x="2962788" y="2654300"/>
                  </a:lnTo>
                  <a:lnTo>
                    <a:pt x="2913952" y="2628900"/>
                  </a:lnTo>
                  <a:lnTo>
                    <a:pt x="2865344" y="2616200"/>
                  </a:lnTo>
                  <a:lnTo>
                    <a:pt x="2817065" y="2590800"/>
                  </a:lnTo>
                  <a:lnTo>
                    <a:pt x="2769218" y="2578100"/>
                  </a:lnTo>
                  <a:lnTo>
                    <a:pt x="2721904" y="2552700"/>
                  </a:lnTo>
                  <a:lnTo>
                    <a:pt x="2629283" y="2501900"/>
                  </a:lnTo>
                  <a:lnTo>
                    <a:pt x="2584180" y="2476500"/>
                  </a:lnTo>
                  <a:lnTo>
                    <a:pt x="2540019" y="2451100"/>
                  </a:lnTo>
                  <a:lnTo>
                    <a:pt x="2496899" y="2425700"/>
                  </a:lnTo>
                  <a:lnTo>
                    <a:pt x="2454925" y="2387600"/>
                  </a:lnTo>
                  <a:lnTo>
                    <a:pt x="2414197" y="2362200"/>
                  </a:lnTo>
                  <a:lnTo>
                    <a:pt x="2374818" y="2336800"/>
                  </a:lnTo>
                  <a:lnTo>
                    <a:pt x="2336889" y="2298700"/>
                  </a:lnTo>
                  <a:lnTo>
                    <a:pt x="2300512" y="2273300"/>
                  </a:lnTo>
                  <a:lnTo>
                    <a:pt x="2265790" y="2247900"/>
                  </a:lnTo>
                  <a:lnTo>
                    <a:pt x="2232823" y="2222500"/>
                  </a:lnTo>
                  <a:lnTo>
                    <a:pt x="2201715" y="2197100"/>
                  </a:lnTo>
                  <a:lnTo>
                    <a:pt x="3871440" y="2197100"/>
                  </a:lnTo>
                  <a:lnTo>
                    <a:pt x="3871440" y="2451100"/>
                  </a:lnTo>
                  <a:lnTo>
                    <a:pt x="3865587" y="2463800"/>
                  </a:lnTo>
                  <a:lnTo>
                    <a:pt x="3834912" y="2489200"/>
                  </a:lnTo>
                  <a:lnTo>
                    <a:pt x="3801741" y="2514600"/>
                  </a:lnTo>
                  <a:lnTo>
                    <a:pt x="3766069" y="2540000"/>
                  </a:lnTo>
                  <a:lnTo>
                    <a:pt x="3727890" y="2565400"/>
                  </a:lnTo>
                  <a:lnTo>
                    <a:pt x="3687196" y="2590800"/>
                  </a:lnTo>
                  <a:lnTo>
                    <a:pt x="3643982" y="2603500"/>
                  </a:lnTo>
                  <a:lnTo>
                    <a:pt x="3598243" y="2628900"/>
                  </a:lnTo>
                  <a:lnTo>
                    <a:pt x="3549970" y="2641600"/>
                  </a:lnTo>
                  <a:lnTo>
                    <a:pt x="3499160" y="2654300"/>
                  </a:lnTo>
                  <a:lnTo>
                    <a:pt x="3445804" y="2667000"/>
                  </a:lnTo>
                  <a:lnTo>
                    <a:pt x="3389898" y="2679700"/>
                  </a:lnTo>
                  <a:close/>
                </a:path>
                <a:path w="3871594" h="3949700">
                  <a:moveTo>
                    <a:pt x="835182" y="2692400"/>
                  </a:moveTo>
                  <a:lnTo>
                    <a:pt x="771738" y="2679700"/>
                  </a:lnTo>
                  <a:lnTo>
                    <a:pt x="883623" y="2679700"/>
                  </a:lnTo>
                  <a:lnTo>
                    <a:pt x="835182" y="2692400"/>
                  </a:lnTo>
                  <a:close/>
                </a:path>
                <a:path w="3871594" h="3949700">
                  <a:moveTo>
                    <a:pt x="3206815" y="2692400"/>
                  </a:moveTo>
                  <a:lnTo>
                    <a:pt x="3158369" y="2679700"/>
                  </a:lnTo>
                  <a:lnTo>
                    <a:pt x="3270410" y="2679700"/>
                  </a:lnTo>
                  <a:lnTo>
                    <a:pt x="3206815" y="2692400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50773" y="1339850"/>
            <a:ext cx="8284724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b="1" spc="560" dirty="0"/>
              <a:t>Downhill's Technical Foundation</a:t>
            </a:r>
            <a:endParaRPr b="1" spc="620" dirty="0"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832647" y="3219938"/>
            <a:ext cx="8190230" cy="549631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69900" marR="373380" indent="-457200" algn="just">
              <a:lnSpc>
                <a:spcPct val="100699"/>
              </a:lnSpc>
              <a:spcBef>
                <a:spcPts val="114"/>
              </a:spcBef>
              <a:buFontTx/>
              <a:buChar char="-"/>
            </a:pPr>
            <a:r>
              <a:rPr lang="en-IN" b="1" spc="45" dirty="0"/>
              <a:t>MERN Stack: </a:t>
            </a:r>
            <a:r>
              <a:rPr lang="en-IN" spc="45" dirty="0"/>
              <a:t>Utilizing MongoDB, Express.js, React, and Node.js for a scalable, efficient, and responsive platform.</a:t>
            </a:r>
          </a:p>
          <a:p>
            <a:pPr marL="469900" marR="373380" indent="-457200" algn="just">
              <a:lnSpc>
                <a:spcPct val="100699"/>
              </a:lnSpc>
              <a:spcBef>
                <a:spcPts val="114"/>
              </a:spcBef>
              <a:buFontTx/>
              <a:buChar char="-"/>
            </a:pPr>
            <a:r>
              <a:rPr lang="en-IN" b="1" spc="45" dirty="0"/>
              <a:t>Front-End: </a:t>
            </a:r>
            <a:r>
              <a:rPr lang="en-IN" spc="45" dirty="0"/>
              <a:t>React.js and Tailwind CSS for a dynamic and user-friendly interface that adapts to various devices.</a:t>
            </a:r>
          </a:p>
          <a:p>
            <a:pPr marL="469900" marR="373380" indent="-457200" algn="just">
              <a:lnSpc>
                <a:spcPct val="100699"/>
              </a:lnSpc>
              <a:spcBef>
                <a:spcPts val="114"/>
              </a:spcBef>
              <a:buFontTx/>
              <a:buChar char="-"/>
            </a:pPr>
            <a:r>
              <a:rPr lang="en-IN" b="1" spc="45" dirty="0"/>
              <a:t>Back-End: </a:t>
            </a:r>
            <a:r>
              <a:rPr lang="en-IN" spc="45" dirty="0"/>
              <a:t>Node.js and Express.js for robust server-side operations, ensuring fast and secure data processing.</a:t>
            </a:r>
          </a:p>
          <a:p>
            <a:pPr marL="469900" marR="373380" indent="-457200" algn="just">
              <a:lnSpc>
                <a:spcPct val="100699"/>
              </a:lnSpc>
              <a:spcBef>
                <a:spcPts val="114"/>
              </a:spcBef>
              <a:buFontTx/>
              <a:buChar char="-"/>
            </a:pPr>
            <a:r>
              <a:rPr lang="en-IN" b="1" spc="45" dirty="0"/>
              <a:t>Database: </a:t>
            </a:r>
            <a:r>
              <a:rPr lang="en-IN" spc="45" dirty="0"/>
              <a:t>MongoDB for handling large datasets with flexibility and scalability.</a:t>
            </a:r>
          </a:p>
          <a:p>
            <a:pPr marL="469900" marR="373380" indent="-457200" algn="just">
              <a:lnSpc>
                <a:spcPct val="100699"/>
              </a:lnSpc>
              <a:spcBef>
                <a:spcPts val="114"/>
              </a:spcBef>
              <a:buFontTx/>
              <a:buChar char="-"/>
            </a:pPr>
            <a:r>
              <a:rPr lang="en-IN" b="1" spc="45" dirty="0"/>
              <a:t>Payment Gateway: </a:t>
            </a:r>
            <a:r>
              <a:rPr lang="en-IN" spc="45" dirty="0" err="1"/>
              <a:t>Razorpay</a:t>
            </a:r>
            <a:r>
              <a:rPr lang="en-IN" spc="45" dirty="0"/>
              <a:t> integration for secure and seamless transaction processing.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36673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9845" cy="2153285"/>
          </a:xfrm>
          <a:custGeom>
            <a:avLst/>
            <a:gdLst/>
            <a:ahLst/>
            <a:cxnLst/>
            <a:rect l="l" t="t" r="r" b="b"/>
            <a:pathLst>
              <a:path w="2569845" h="2153285">
                <a:moveTo>
                  <a:pt x="1388148" y="41758"/>
                </a:moveTo>
                <a:lnTo>
                  <a:pt x="71994" y="41758"/>
                </a:lnTo>
                <a:lnTo>
                  <a:pt x="30236" y="0"/>
                </a:lnTo>
                <a:lnTo>
                  <a:pt x="1429906" y="0"/>
                </a:lnTo>
                <a:lnTo>
                  <a:pt x="1388148" y="41758"/>
                </a:lnTo>
                <a:close/>
              </a:path>
              <a:path w="2569845" h="2153285">
                <a:moveTo>
                  <a:pt x="2569663" y="587517"/>
                </a:moveTo>
                <a:lnTo>
                  <a:pt x="0" y="587517"/>
                </a:lnTo>
                <a:lnTo>
                  <a:pt x="0" y="41758"/>
                </a:lnTo>
                <a:lnTo>
                  <a:pt x="2569663" y="41758"/>
                </a:lnTo>
                <a:lnTo>
                  <a:pt x="2569663" y="587517"/>
                </a:lnTo>
                <a:close/>
              </a:path>
              <a:path w="2569845" h="2153285">
                <a:moveTo>
                  <a:pt x="0" y="1430702"/>
                </a:moveTo>
                <a:lnTo>
                  <a:pt x="0" y="659512"/>
                </a:lnTo>
                <a:lnTo>
                  <a:pt x="71994" y="587517"/>
                </a:lnTo>
                <a:lnTo>
                  <a:pt x="1388148" y="587517"/>
                </a:lnTo>
                <a:lnTo>
                  <a:pt x="1771906" y="971276"/>
                </a:lnTo>
                <a:lnTo>
                  <a:pt x="458632" y="971276"/>
                </a:lnTo>
                <a:lnTo>
                  <a:pt x="0" y="1430702"/>
                </a:lnTo>
                <a:close/>
              </a:path>
              <a:path w="2569845" h="2153285">
                <a:moveTo>
                  <a:pt x="1002950" y="2152795"/>
                </a:moveTo>
                <a:lnTo>
                  <a:pt x="458632" y="2152795"/>
                </a:lnTo>
                <a:lnTo>
                  <a:pt x="458632" y="971276"/>
                </a:lnTo>
                <a:lnTo>
                  <a:pt x="1002950" y="971276"/>
                </a:lnTo>
                <a:lnTo>
                  <a:pt x="1002950" y="2152795"/>
                </a:lnTo>
                <a:close/>
              </a:path>
              <a:path w="2569845" h="2153285">
                <a:moveTo>
                  <a:pt x="1838866" y="1807195"/>
                </a:moveTo>
                <a:lnTo>
                  <a:pt x="1002950" y="971276"/>
                </a:lnTo>
                <a:lnTo>
                  <a:pt x="1771906" y="971276"/>
                </a:lnTo>
                <a:lnTo>
                  <a:pt x="2222624" y="1421996"/>
                </a:lnTo>
                <a:lnTo>
                  <a:pt x="1838866" y="1807195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16859" y="1667156"/>
            <a:ext cx="2171700" cy="1478915"/>
          </a:xfrm>
          <a:custGeom>
            <a:avLst/>
            <a:gdLst/>
            <a:ahLst/>
            <a:cxnLst/>
            <a:rect l="l" t="t" r="r" b="b"/>
            <a:pathLst>
              <a:path w="2171700" h="1478914">
                <a:moveTo>
                  <a:pt x="218522" y="1478405"/>
                </a:moveTo>
                <a:lnTo>
                  <a:pt x="179991" y="1476538"/>
                </a:lnTo>
                <a:lnTo>
                  <a:pt x="142135" y="1467380"/>
                </a:lnTo>
                <a:lnTo>
                  <a:pt x="80283" y="1431695"/>
                </a:lnTo>
                <a:lnTo>
                  <a:pt x="33236" y="1372700"/>
                </a:lnTo>
                <a:lnTo>
                  <a:pt x="14189" y="1289975"/>
                </a:lnTo>
                <a:lnTo>
                  <a:pt x="8122" y="1240258"/>
                </a:lnTo>
                <a:lnTo>
                  <a:pt x="3704" y="1190450"/>
                </a:lnTo>
                <a:lnTo>
                  <a:pt x="982" y="1140598"/>
                </a:lnTo>
                <a:lnTo>
                  <a:pt x="0" y="1090746"/>
                </a:lnTo>
                <a:lnTo>
                  <a:pt x="802" y="1040938"/>
                </a:lnTo>
                <a:lnTo>
                  <a:pt x="3434" y="991221"/>
                </a:lnTo>
                <a:lnTo>
                  <a:pt x="7942" y="941638"/>
                </a:lnTo>
                <a:lnTo>
                  <a:pt x="14369" y="892236"/>
                </a:lnTo>
                <a:lnTo>
                  <a:pt x="22762" y="843058"/>
                </a:lnTo>
                <a:lnTo>
                  <a:pt x="33164" y="794151"/>
                </a:lnTo>
                <a:lnTo>
                  <a:pt x="45622" y="745559"/>
                </a:lnTo>
                <a:lnTo>
                  <a:pt x="61020" y="695338"/>
                </a:lnTo>
                <a:lnTo>
                  <a:pt x="78690" y="645847"/>
                </a:lnTo>
                <a:lnTo>
                  <a:pt x="98615" y="597212"/>
                </a:lnTo>
                <a:lnTo>
                  <a:pt x="120778" y="549557"/>
                </a:lnTo>
                <a:lnTo>
                  <a:pt x="145161" y="503009"/>
                </a:lnTo>
                <a:lnTo>
                  <a:pt x="171748" y="457691"/>
                </a:lnTo>
                <a:lnTo>
                  <a:pt x="200520" y="413730"/>
                </a:lnTo>
                <a:lnTo>
                  <a:pt x="231462" y="371251"/>
                </a:lnTo>
                <a:lnTo>
                  <a:pt x="264554" y="330379"/>
                </a:lnTo>
                <a:lnTo>
                  <a:pt x="299781" y="291239"/>
                </a:lnTo>
                <a:lnTo>
                  <a:pt x="336812" y="255241"/>
                </a:lnTo>
                <a:lnTo>
                  <a:pt x="375923" y="221501"/>
                </a:lnTo>
                <a:lnTo>
                  <a:pt x="416946" y="190067"/>
                </a:lnTo>
                <a:lnTo>
                  <a:pt x="459712" y="160981"/>
                </a:lnTo>
                <a:lnTo>
                  <a:pt x="504052" y="134292"/>
                </a:lnTo>
                <a:lnTo>
                  <a:pt x="549797" y="110043"/>
                </a:lnTo>
                <a:lnTo>
                  <a:pt x="596780" y="88280"/>
                </a:lnTo>
                <a:lnTo>
                  <a:pt x="644829" y="69049"/>
                </a:lnTo>
                <a:lnTo>
                  <a:pt x="693778" y="52395"/>
                </a:lnTo>
                <a:lnTo>
                  <a:pt x="743458" y="38363"/>
                </a:lnTo>
                <a:lnTo>
                  <a:pt x="793698" y="26999"/>
                </a:lnTo>
                <a:lnTo>
                  <a:pt x="844596" y="17799"/>
                </a:lnTo>
                <a:lnTo>
                  <a:pt x="895421" y="10639"/>
                </a:lnTo>
                <a:lnTo>
                  <a:pt x="946191" y="5399"/>
                </a:lnTo>
                <a:lnTo>
                  <a:pt x="996924" y="1959"/>
                </a:lnTo>
                <a:lnTo>
                  <a:pt x="1047637" y="199"/>
                </a:lnTo>
                <a:lnTo>
                  <a:pt x="1098347" y="0"/>
                </a:lnTo>
                <a:lnTo>
                  <a:pt x="1149072" y="1239"/>
                </a:lnTo>
                <a:lnTo>
                  <a:pt x="1199830" y="3799"/>
                </a:lnTo>
                <a:lnTo>
                  <a:pt x="1250638" y="7559"/>
                </a:lnTo>
                <a:lnTo>
                  <a:pt x="1301513" y="12399"/>
                </a:lnTo>
                <a:lnTo>
                  <a:pt x="1352473" y="18199"/>
                </a:lnTo>
                <a:lnTo>
                  <a:pt x="1403536" y="24839"/>
                </a:lnTo>
                <a:lnTo>
                  <a:pt x="1455505" y="32752"/>
                </a:lnTo>
                <a:lnTo>
                  <a:pt x="1507357" y="41444"/>
                </a:lnTo>
                <a:lnTo>
                  <a:pt x="1817471" y="99594"/>
                </a:lnTo>
                <a:lnTo>
                  <a:pt x="1869232" y="108558"/>
                </a:lnTo>
                <a:lnTo>
                  <a:pt x="1921084" y="116822"/>
                </a:lnTo>
                <a:lnTo>
                  <a:pt x="1927406" y="117719"/>
                </a:lnTo>
                <a:lnTo>
                  <a:pt x="1923373" y="117719"/>
                </a:lnTo>
                <a:lnTo>
                  <a:pt x="1973053" y="124199"/>
                </a:lnTo>
                <a:lnTo>
                  <a:pt x="1975002" y="124199"/>
                </a:lnTo>
                <a:lnTo>
                  <a:pt x="2026220" y="129386"/>
                </a:lnTo>
                <a:lnTo>
                  <a:pt x="2077804" y="133198"/>
                </a:lnTo>
                <a:lnTo>
                  <a:pt x="2129472" y="135449"/>
                </a:lnTo>
                <a:lnTo>
                  <a:pt x="2171140" y="135876"/>
                </a:lnTo>
                <a:lnTo>
                  <a:pt x="2171140" y="377506"/>
                </a:lnTo>
                <a:lnTo>
                  <a:pt x="1056684" y="377506"/>
                </a:lnTo>
                <a:lnTo>
                  <a:pt x="1008588" y="379111"/>
                </a:lnTo>
                <a:lnTo>
                  <a:pt x="978132" y="381239"/>
                </a:lnTo>
                <a:lnTo>
                  <a:pt x="962898" y="381239"/>
                </a:lnTo>
                <a:lnTo>
                  <a:pt x="925638" y="385795"/>
                </a:lnTo>
                <a:lnTo>
                  <a:pt x="912498" y="387719"/>
                </a:lnTo>
                <a:lnTo>
                  <a:pt x="922682" y="387719"/>
                </a:lnTo>
                <a:lnTo>
                  <a:pt x="914353" y="389061"/>
                </a:lnTo>
                <a:lnTo>
                  <a:pt x="866395" y="398888"/>
                </a:lnTo>
                <a:lnTo>
                  <a:pt x="819094" y="410995"/>
                </a:lnTo>
                <a:lnTo>
                  <a:pt x="776397" y="424439"/>
                </a:lnTo>
                <a:lnTo>
                  <a:pt x="772099" y="424439"/>
                </a:lnTo>
                <a:lnTo>
                  <a:pt x="760860" y="428883"/>
                </a:lnTo>
                <a:lnTo>
                  <a:pt x="726739" y="443159"/>
                </a:lnTo>
                <a:lnTo>
                  <a:pt x="732020" y="443159"/>
                </a:lnTo>
                <a:lnTo>
                  <a:pt x="729034" y="444554"/>
                </a:lnTo>
                <a:lnTo>
                  <a:pt x="687319" y="467099"/>
                </a:lnTo>
                <a:lnTo>
                  <a:pt x="651536" y="489239"/>
                </a:lnTo>
                <a:lnTo>
                  <a:pt x="646099" y="489239"/>
                </a:lnTo>
                <a:lnTo>
                  <a:pt x="607939" y="519479"/>
                </a:lnTo>
                <a:lnTo>
                  <a:pt x="610536" y="519479"/>
                </a:lnTo>
                <a:lnTo>
                  <a:pt x="609795" y="520109"/>
                </a:lnTo>
                <a:lnTo>
                  <a:pt x="575449" y="553139"/>
                </a:lnTo>
                <a:lnTo>
                  <a:pt x="544628" y="586439"/>
                </a:lnTo>
                <a:lnTo>
                  <a:pt x="541700" y="586439"/>
                </a:lnTo>
                <a:lnTo>
                  <a:pt x="534668" y="596147"/>
                </a:lnTo>
                <a:lnTo>
                  <a:pt x="527570" y="605789"/>
                </a:lnTo>
                <a:lnTo>
                  <a:pt x="520336" y="615295"/>
                </a:lnTo>
                <a:lnTo>
                  <a:pt x="512900" y="624599"/>
                </a:lnTo>
                <a:lnTo>
                  <a:pt x="514808" y="624599"/>
                </a:lnTo>
                <a:lnTo>
                  <a:pt x="510233" y="631090"/>
                </a:lnTo>
                <a:lnTo>
                  <a:pt x="481670" y="677429"/>
                </a:lnTo>
                <a:lnTo>
                  <a:pt x="455941" y="725252"/>
                </a:lnTo>
                <a:lnTo>
                  <a:pt x="454190" y="728999"/>
                </a:lnTo>
                <a:lnTo>
                  <a:pt x="452420" y="728999"/>
                </a:lnTo>
                <a:lnTo>
                  <a:pt x="447965" y="740339"/>
                </a:lnTo>
                <a:lnTo>
                  <a:pt x="443204" y="751760"/>
                </a:lnTo>
                <a:lnTo>
                  <a:pt x="438245" y="763018"/>
                </a:lnTo>
                <a:lnTo>
                  <a:pt x="432980" y="774358"/>
                </a:lnTo>
                <a:lnTo>
                  <a:pt x="434737" y="774358"/>
                </a:lnTo>
                <a:lnTo>
                  <a:pt x="415257" y="832886"/>
                </a:lnTo>
                <a:lnTo>
                  <a:pt x="400995" y="886125"/>
                </a:lnTo>
                <a:lnTo>
                  <a:pt x="389429" y="940091"/>
                </a:lnTo>
                <a:lnTo>
                  <a:pt x="388619" y="944998"/>
                </a:lnTo>
                <a:lnTo>
                  <a:pt x="387620" y="944998"/>
                </a:lnTo>
                <a:lnTo>
                  <a:pt x="385685" y="957114"/>
                </a:lnTo>
                <a:lnTo>
                  <a:pt x="382355" y="982157"/>
                </a:lnTo>
                <a:lnTo>
                  <a:pt x="380420" y="994678"/>
                </a:lnTo>
                <a:lnTo>
                  <a:pt x="382042" y="994678"/>
                </a:lnTo>
                <a:lnTo>
                  <a:pt x="381920" y="995758"/>
                </a:lnTo>
                <a:lnTo>
                  <a:pt x="378500" y="1046518"/>
                </a:lnTo>
                <a:lnTo>
                  <a:pt x="377360" y="1097278"/>
                </a:lnTo>
                <a:lnTo>
                  <a:pt x="378500" y="1148038"/>
                </a:lnTo>
                <a:lnTo>
                  <a:pt x="381896" y="1198438"/>
                </a:lnTo>
                <a:lnTo>
                  <a:pt x="383064" y="1210880"/>
                </a:lnTo>
                <a:lnTo>
                  <a:pt x="384470" y="1223458"/>
                </a:lnTo>
                <a:lnTo>
                  <a:pt x="387620" y="1249558"/>
                </a:lnTo>
                <a:lnTo>
                  <a:pt x="388793" y="1249558"/>
                </a:lnTo>
                <a:lnTo>
                  <a:pt x="391771" y="1276974"/>
                </a:lnTo>
                <a:lnTo>
                  <a:pt x="383064" y="1348816"/>
                </a:lnTo>
                <a:lnTo>
                  <a:pt x="368180" y="1384198"/>
                </a:lnTo>
                <a:lnTo>
                  <a:pt x="320211" y="1439188"/>
                </a:lnTo>
                <a:lnTo>
                  <a:pt x="254421" y="1472038"/>
                </a:lnTo>
                <a:lnTo>
                  <a:pt x="218522" y="1478405"/>
                </a:lnTo>
                <a:close/>
              </a:path>
              <a:path w="2171700" h="1478914">
                <a:moveTo>
                  <a:pt x="1973053" y="124199"/>
                </a:moveTo>
                <a:lnTo>
                  <a:pt x="1923373" y="117719"/>
                </a:lnTo>
                <a:lnTo>
                  <a:pt x="1958448" y="122126"/>
                </a:lnTo>
                <a:lnTo>
                  <a:pt x="1973053" y="124199"/>
                </a:lnTo>
                <a:close/>
              </a:path>
              <a:path w="2171700" h="1478914">
                <a:moveTo>
                  <a:pt x="1958448" y="122126"/>
                </a:moveTo>
                <a:lnTo>
                  <a:pt x="1923373" y="117719"/>
                </a:lnTo>
                <a:lnTo>
                  <a:pt x="1927406" y="117719"/>
                </a:lnTo>
                <a:lnTo>
                  <a:pt x="1958448" y="122126"/>
                </a:lnTo>
                <a:close/>
              </a:path>
              <a:path w="2171700" h="1478914">
                <a:moveTo>
                  <a:pt x="1975002" y="124199"/>
                </a:moveTo>
                <a:lnTo>
                  <a:pt x="1973053" y="124199"/>
                </a:lnTo>
                <a:lnTo>
                  <a:pt x="1958448" y="122126"/>
                </a:lnTo>
                <a:lnTo>
                  <a:pt x="1975002" y="124199"/>
                </a:lnTo>
                <a:close/>
              </a:path>
              <a:path w="2171700" h="1478914">
                <a:moveTo>
                  <a:pt x="1335157" y="395810"/>
                </a:moveTo>
                <a:lnTo>
                  <a:pt x="1297191" y="391022"/>
                </a:lnTo>
                <a:lnTo>
                  <a:pt x="1249126" y="385901"/>
                </a:lnTo>
                <a:lnTo>
                  <a:pt x="1201030" y="381852"/>
                </a:lnTo>
                <a:lnTo>
                  <a:pt x="1152917" y="379013"/>
                </a:lnTo>
                <a:lnTo>
                  <a:pt x="1104797" y="377519"/>
                </a:lnTo>
                <a:lnTo>
                  <a:pt x="1056684" y="377506"/>
                </a:lnTo>
                <a:lnTo>
                  <a:pt x="2171140" y="377506"/>
                </a:lnTo>
                <a:lnTo>
                  <a:pt x="2171140" y="389879"/>
                </a:lnTo>
                <a:lnTo>
                  <a:pt x="1294816" y="389879"/>
                </a:lnTo>
                <a:lnTo>
                  <a:pt x="1307652" y="391915"/>
                </a:lnTo>
                <a:lnTo>
                  <a:pt x="1335157" y="395810"/>
                </a:lnTo>
                <a:close/>
              </a:path>
              <a:path w="2171700" h="1478914">
                <a:moveTo>
                  <a:pt x="912498" y="387719"/>
                </a:moveTo>
                <a:lnTo>
                  <a:pt x="925638" y="385795"/>
                </a:lnTo>
                <a:lnTo>
                  <a:pt x="962898" y="381239"/>
                </a:lnTo>
                <a:lnTo>
                  <a:pt x="944161" y="384258"/>
                </a:lnTo>
                <a:lnTo>
                  <a:pt x="912498" y="387719"/>
                </a:lnTo>
                <a:close/>
              </a:path>
              <a:path w="2171700" h="1478914">
                <a:moveTo>
                  <a:pt x="944161" y="384258"/>
                </a:moveTo>
                <a:lnTo>
                  <a:pt x="962898" y="381239"/>
                </a:lnTo>
                <a:lnTo>
                  <a:pt x="978132" y="381239"/>
                </a:lnTo>
                <a:lnTo>
                  <a:pt x="960522" y="382470"/>
                </a:lnTo>
                <a:lnTo>
                  <a:pt x="944161" y="384258"/>
                </a:lnTo>
                <a:close/>
              </a:path>
              <a:path w="2171700" h="1478914">
                <a:moveTo>
                  <a:pt x="922682" y="387719"/>
                </a:moveTo>
                <a:lnTo>
                  <a:pt x="912498" y="387719"/>
                </a:lnTo>
                <a:lnTo>
                  <a:pt x="944161" y="384258"/>
                </a:lnTo>
                <a:lnTo>
                  <a:pt x="922682" y="387719"/>
                </a:lnTo>
                <a:close/>
              </a:path>
              <a:path w="2171700" h="1478914">
                <a:moveTo>
                  <a:pt x="2171140" y="397079"/>
                </a:moveTo>
                <a:lnTo>
                  <a:pt x="1345216" y="397079"/>
                </a:lnTo>
                <a:lnTo>
                  <a:pt x="1331549" y="395280"/>
                </a:lnTo>
                <a:lnTo>
                  <a:pt x="1294816" y="389879"/>
                </a:lnTo>
                <a:lnTo>
                  <a:pt x="2171140" y="389879"/>
                </a:lnTo>
                <a:lnTo>
                  <a:pt x="2171140" y="397079"/>
                </a:lnTo>
                <a:close/>
              </a:path>
              <a:path w="2171700" h="1478914">
                <a:moveTo>
                  <a:pt x="1345216" y="397079"/>
                </a:moveTo>
                <a:lnTo>
                  <a:pt x="1335157" y="395810"/>
                </a:lnTo>
                <a:lnTo>
                  <a:pt x="1331549" y="395280"/>
                </a:lnTo>
                <a:lnTo>
                  <a:pt x="1345216" y="397079"/>
                </a:lnTo>
                <a:close/>
              </a:path>
              <a:path w="2171700" h="1478914">
                <a:moveTo>
                  <a:pt x="2171140" y="515117"/>
                </a:moveTo>
                <a:lnTo>
                  <a:pt x="2124414" y="514309"/>
                </a:lnTo>
                <a:lnTo>
                  <a:pt x="2074786" y="512033"/>
                </a:lnTo>
                <a:lnTo>
                  <a:pt x="2025285" y="508458"/>
                </a:lnTo>
                <a:lnTo>
                  <a:pt x="1975988" y="503700"/>
                </a:lnTo>
                <a:lnTo>
                  <a:pt x="1926973" y="497879"/>
                </a:lnTo>
                <a:lnTo>
                  <a:pt x="1878173" y="491164"/>
                </a:lnTo>
                <a:lnTo>
                  <a:pt x="1829459" y="483729"/>
                </a:lnTo>
                <a:lnTo>
                  <a:pt x="1780816" y="475699"/>
                </a:lnTo>
                <a:lnTo>
                  <a:pt x="1392331" y="404872"/>
                </a:lnTo>
                <a:lnTo>
                  <a:pt x="1343617" y="397054"/>
                </a:lnTo>
                <a:lnTo>
                  <a:pt x="1335157" y="395810"/>
                </a:lnTo>
                <a:lnTo>
                  <a:pt x="1345216" y="397079"/>
                </a:lnTo>
                <a:lnTo>
                  <a:pt x="2171140" y="397079"/>
                </a:lnTo>
                <a:lnTo>
                  <a:pt x="2171140" y="515117"/>
                </a:lnTo>
                <a:close/>
              </a:path>
              <a:path w="2171700" h="1478914">
                <a:moveTo>
                  <a:pt x="726739" y="443159"/>
                </a:moveTo>
                <a:lnTo>
                  <a:pt x="760860" y="428883"/>
                </a:lnTo>
                <a:lnTo>
                  <a:pt x="772099" y="424439"/>
                </a:lnTo>
                <a:lnTo>
                  <a:pt x="755813" y="432046"/>
                </a:lnTo>
                <a:lnTo>
                  <a:pt x="726739" y="443159"/>
                </a:lnTo>
                <a:close/>
              </a:path>
              <a:path w="2171700" h="1478914">
                <a:moveTo>
                  <a:pt x="755813" y="432046"/>
                </a:moveTo>
                <a:lnTo>
                  <a:pt x="772099" y="424439"/>
                </a:lnTo>
                <a:lnTo>
                  <a:pt x="776397" y="424439"/>
                </a:lnTo>
                <a:lnTo>
                  <a:pt x="772519" y="425660"/>
                </a:lnTo>
                <a:lnTo>
                  <a:pt x="755813" y="432046"/>
                </a:lnTo>
                <a:close/>
              </a:path>
              <a:path w="2171700" h="1478914">
                <a:moveTo>
                  <a:pt x="732020" y="443159"/>
                </a:moveTo>
                <a:lnTo>
                  <a:pt x="726739" y="443159"/>
                </a:lnTo>
                <a:lnTo>
                  <a:pt x="755813" y="432046"/>
                </a:lnTo>
                <a:lnTo>
                  <a:pt x="732020" y="443159"/>
                </a:lnTo>
                <a:close/>
              </a:path>
              <a:path w="2171700" h="1478914">
                <a:moveTo>
                  <a:pt x="607939" y="519479"/>
                </a:moveTo>
                <a:lnTo>
                  <a:pt x="646099" y="489239"/>
                </a:lnTo>
                <a:lnTo>
                  <a:pt x="622871" y="508991"/>
                </a:lnTo>
                <a:lnTo>
                  <a:pt x="607939" y="519479"/>
                </a:lnTo>
                <a:close/>
              </a:path>
              <a:path w="2171700" h="1478914">
                <a:moveTo>
                  <a:pt x="622871" y="508991"/>
                </a:moveTo>
                <a:lnTo>
                  <a:pt x="646099" y="489239"/>
                </a:lnTo>
                <a:lnTo>
                  <a:pt x="651536" y="489239"/>
                </a:lnTo>
                <a:lnTo>
                  <a:pt x="646954" y="492074"/>
                </a:lnTo>
                <a:lnTo>
                  <a:pt x="622871" y="508991"/>
                </a:lnTo>
                <a:close/>
              </a:path>
              <a:path w="2171700" h="1478914">
                <a:moveTo>
                  <a:pt x="610536" y="519479"/>
                </a:moveTo>
                <a:lnTo>
                  <a:pt x="607939" y="519479"/>
                </a:lnTo>
                <a:lnTo>
                  <a:pt x="622871" y="508991"/>
                </a:lnTo>
                <a:lnTo>
                  <a:pt x="610536" y="519479"/>
                </a:lnTo>
                <a:close/>
              </a:path>
              <a:path w="2171700" h="1478914">
                <a:moveTo>
                  <a:pt x="512900" y="624599"/>
                </a:moveTo>
                <a:lnTo>
                  <a:pt x="520336" y="615295"/>
                </a:lnTo>
                <a:lnTo>
                  <a:pt x="527570" y="605789"/>
                </a:lnTo>
                <a:lnTo>
                  <a:pt x="534668" y="596147"/>
                </a:lnTo>
                <a:lnTo>
                  <a:pt x="541700" y="586439"/>
                </a:lnTo>
                <a:lnTo>
                  <a:pt x="525779" y="609030"/>
                </a:lnTo>
                <a:lnTo>
                  <a:pt x="512900" y="624599"/>
                </a:lnTo>
                <a:close/>
              </a:path>
              <a:path w="2171700" h="1478914">
                <a:moveTo>
                  <a:pt x="525779" y="609030"/>
                </a:moveTo>
                <a:lnTo>
                  <a:pt x="541700" y="586439"/>
                </a:lnTo>
                <a:lnTo>
                  <a:pt x="544628" y="586439"/>
                </a:lnTo>
                <a:lnTo>
                  <a:pt x="543128" y="588059"/>
                </a:lnTo>
                <a:lnTo>
                  <a:pt x="525779" y="609030"/>
                </a:lnTo>
                <a:close/>
              </a:path>
              <a:path w="2171700" h="1478914">
                <a:moveTo>
                  <a:pt x="514808" y="624599"/>
                </a:moveTo>
                <a:lnTo>
                  <a:pt x="512900" y="624599"/>
                </a:lnTo>
                <a:lnTo>
                  <a:pt x="525779" y="609030"/>
                </a:lnTo>
                <a:lnTo>
                  <a:pt x="514808" y="624599"/>
                </a:lnTo>
                <a:close/>
              </a:path>
              <a:path w="2171700" h="1478914">
                <a:moveTo>
                  <a:pt x="432980" y="774358"/>
                </a:moveTo>
                <a:lnTo>
                  <a:pt x="438245" y="763018"/>
                </a:lnTo>
                <a:lnTo>
                  <a:pt x="443240" y="751678"/>
                </a:lnTo>
                <a:lnTo>
                  <a:pt x="447965" y="740339"/>
                </a:lnTo>
                <a:lnTo>
                  <a:pt x="452420" y="728999"/>
                </a:lnTo>
                <a:lnTo>
                  <a:pt x="443547" y="751760"/>
                </a:lnTo>
                <a:lnTo>
                  <a:pt x="432980" y="774358"/>
                </a:lnTo>
                <a:close/>
              </a:path>
              <a:path w="2171700" h="1478914">
                <a:moveTo>
                  <a:pt x="443547" y="751760"/>
                </a:moveTo>
                <a:lnTo>
                  <a:pt x="452420" y="728999"/>
                </a:lnTo>
                <a:lnTo>
                  <a:pt x="454190" y="728999"/>
                </a:lnTo>
                <a:lnTo>
                  <a:pt x="443547" y="751760"/>
                </a:lnTo>
                <a:close/>
              </a:path>
              <a:path w="2171700" h="1478914">
                <a:moveTo>
                  <a:pt x="434737" y="774358"/>
                </a:moveTo>
                <a:lnTo>
                  <a:pt x="432980" y="774358"/>
                </a:lnTo>
                <a:lnTo>
                  <a:pt x="443547" y="751760"/>
                </a:lnTo>
                <a:lnTo>
                  <a:pt x="434737" y="774358"/>
                </a:lnTo>
                <a:close/>
              </a:path>
              <a:path w="2171700" h="1478914">
                <a:moveTo>
                  <a:pt x="380420" y="994678"/>
                </a:moveTo>
                <a:lnTo>
                  <a:pt x="382355" y="982157"/>
                </a:lnTo>
                <a:lnTo>
                  <a:pt x="385685" y="957114"/>
                </a:lnTo>
                <a:lnTo>
                  <a:pt x="387620" y="944998"/>
                </a:lnTo>
                <a:lnTo>
                  <a:pt x="385494" y="963936"/>
                </a:lnTo>
                <a:lnTo>
                  <a:pt x="380420" y="994678"/>
                </a:lnTo>
                <a:close/>
              </a:path>
              <a:path w="2171700" h="1478914">
                <a:moveTo>
                  <a:pt x="385494" y="963936"/>
                </a:moveTo>
                <a:lnTo>
                  <a:pt x="387620" y="944998"/>
                </a:lnTo>
                <a:lnTo>
                  <a:pt x="388619" y="944998"/>
                </a:lnTo>
                <a:lnTo>
                  <a:pt x="385494" y="963936"/>
                </a:lnTo>
                <a:close/>
              </a:path>
              <a:path w="2171700" h="1478914">
                <a:moveTo>
                  <a:pt x="382042" y="994678"/>
                </a:moveTo>
                <a:lnTo>
                  <a:pt x="380420" y="994678"/>
                </a:lnTo>
                <a:lnTo>
                  <a:pt x="385494" y="963936"/>
                </a:lnTo>
                <a:lnTo>
                  <a:pt x="382042" y="994678"/>
                </a:lnTo>
                <a:close/>
              </a:path>
              <a:path w="2171700" h="1478914">
                <a:moveTo>
                  <a:pt x="387620" y="1249558"/>
                </a:moveTo>
                <a:lnTo>
                  <a:pt x="384470" y="1223458"/>
                </a:lnTo>
                <a:lnTo>
                  <a:pt x="383064" y="1210880"/>
                </a:lnTo>
                <a:lnTo>
                  <a:pt x="381860" y="1198438"/>
                </a:lnTo>
                <a:lnTo>
                  <a:pt x="382963" y="1208889"/>
                </a:lnTo>
                <a:lnTo>
                  <a:pt x="383922" y="1216626"/>
                </a:lnTo>
                <a:lnTo>
                  <a:pt x="387620" y="1249558"/>
                </a:lnTo>
                <a:close/>
              </a:path>
              <a:path w="2171700" h="1478914">
                <a:moveTo>
                  <a:pt x="383922" y="1216626"/>
                </a:moveTo>
                <a:lnTo>
                  <a:pt x="382963" y="1208889"/>
                </a:lnTo>
                <a:lnTo>
                  <a:pt x="381860" y="1198438"/>
                </a:lnTo>
                <a:lnTo>
                  <a:pt x="381920" y="1198798"/>
                </a:lnTo>
                <a:lnTo>
                  <a:pt x="383922" y="1216626"/>
                </a:lnTo>
                <a:close/>
              </a:path>
              <a:path w="2171700" h="1478914">
                <a:moveTo>
                  <a:pt x="388793" y="1249558"/>
                </a:moveTo>
                <a:lnTo>
                  <a:pt x="387620" y="1249558"/>
                </a:lnTo>
                <a:lnTo>
                  <a:pt x="383922" y="1216626"/>
                </a:lnTo>
                <a:lnTo>
                  <a:pt x="384200" y="1218868"/>
                </a:lnTo>
                <a:lnTo>
                  <a:pt x="385708" y="1228712"/>
                </a:lnTo>
                <a:lnTo>
                  <a:pt x="387620" y="1238758"/>
                </a:lnTo>
                <a:lnTo>
                  <a:pt x="388793" y="1249558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99209" y="7901268"/>
            <a:ext cx="3889375" cy="2386330"/>
          </a:xfrm>
          <a:custGeom>
            <a:avLst/>
            <a:gdLst/>
            <a:ahLst/>
            <a:cxnLst/>
            <a:rect l="l" t="t" r="r" b="b"/>
            <a:pathLst>
              <a:path w="3889375" h="2386329">
                <a:moveTo>
                  <a:pt x="2201030" y="1838157"/>
                </a:moveTo>
                <a:lnTo>
                  <a:pt x="1839591" y="1838157"/>
                </a:lnTo>
                <a:lnTo>
                  <a:pt x="1812992" y="1807142"/>
                </a:lnTo>
                <a:lnTo>
                  <a:pt x="1785538" y="1774268"/>
                </a:lnTo>
                <a:lnTo>
                  <a:pt x="1757417" y="1739638"/>
                </a:lnTo>
                <a:lnTo>
                  <a:pt x="1728820" y="1703352"/>
                </a:lnTo>
                <a:lnTo>
                  <a:pt x="1699937" y="1665513"/>
                </a:lnTo>
                <a:lnTo>
                  <a:pt x="1670955" y="1626221"/>
                </a:lnTo>
                <a:lnTo>
                  <a:pt x="1642067" y="1585579"/>
                </a:lnTo>
                <a:lnTo>
                  <a:pt x="1613460" y="1543688"/>
                </a:lnTo>
                <a:lnTo>
                  <a:pt x="1585324" y="1500649"/>
                </a:lnTo>
                <a:lnTo>
                  <a:pt x="1557850" y="1456564"/>
                </a:lnTo>
                <a:lnTo>
                  <a:pt x="1531226" y="1411535"/>
                </a:lnTo>
                <a:lnTo>
                  <a:pt x="1505643" y="1365663"/>
                </a:lnTo>
                <a:lnTo>
                  <a:pt x="1481290" y="1319049"/>
                </a:lnTo>
                <a:lnTo>
                  <a:pt x="1458356" y="1271796"/>
                </a:lnTo>
                <a:lnTo>
                  <a:pt x="1437031" y="1224004"/>
                </a:lnTo>
                <a:lnTo>
                  <a:pt x="1417505" y="1175775"/>
                </a:lnTo>
                <a:lnTo>
                  <a:pt x="1399967" y="1127212"/>
                </a:lnTo>
                <a:lnTo>
                  <a:pt x="1384607" y="1078415"/>
                </a:lnTo>
                <a:lnTo>
                  <a:pt x="1371615" y="1029485"/>
                </a:lnTo>
                <a:lnTo>
                  <a:pt x="1361180" y="980526"/>
                </a:lnTo>
                <a:lnTo>
                  <a:pt x="1353492" y="931637"/>
                </a:lnTo>
                <a:lnTo>
                  <a:pt x="1348740" y="882921"/>
                </a:lnTo>
                <a:lnTo>
                  <a:pt x="1347113" y="834478"/>
                </a:lnTo>
                <a:lnTo>
                  <a:pt x="1348436" y="771036"/>
                </a:lnTo>
                <a:lnTo>
                  <a:pt x="1352351" y="710138"/>
                </a:lnTo>
                <a:lnTo>
                  <a:pt x="1358781" y="651781"/>
                </a:lnTo>
                <a:lnTo>
                  <a:pt x="1367647" y="595960"/>
                </a:lnTo>
                <a:lnTo>
                  <a:pt x="1378870" y="542670"/>
                </a:lnTo>
                <a:lnTo>
                  <a:pt x="1392373" y="491906"/>
                </a:lnTo>
                <a:lnTo>
                  <a:pt x="1408076" y="443664"/>
                </a:lnTo>
                <a:lnTo>
                  <a:pt x="1425902" y="397939"/>
                </a:lnTo>
                <a:lnTo>
                  <a:pt x="1445772" y="354727"/>
                </a:lnTo>
                <a:lnTo>
                  <a:pt x="1467607" y="314023"/>
                </a:lnTo>
                <a:lnTo>
                  <a:pt x="1491330" y="275821"/>
                </a:lnTo>
                <a:lnTo>
                  <a:pt x="1516861" y="240118"/>
                </a:lnTo>
                <a:lnTo>
                  <a:pt x="1544123" y="206909"/>
                </a:lnTo>
                <a:lnTo>
                  <a:pt x="1573036" y="176189"/>
                </a:lnTo>
                <a:lnTo>
                  <a:pt x="1603523" y="147954"/>
                </a:lnTo>
                <a:lnTo>
                  <a:pt x="1635505" y="122198"/>
                </a:lnTo>
                <a:lnTo>
                  <a:pt x="1668904" y="98917"/>
                </a:lnTo>
                <a:lnTo>
                  <a:pt x="1703642" y="78107"/>
                </a:lnTo>
                <a:lnTo>
                  <a:pt x="1739639" y="59762"/>
                </a:lnTo>
                <a:lnTo>
                  <a:pt x="1776817" y="43879"/>
                </a:lnTo>
                <a:lnTo>
                  <a:pt x="1815099" y="30452"/>
                </a:lnTo>
                <a:lnTo>
                  <a:pt x="1854406" y="19477"/>
                </a:lnTo>
                <a:lnTo>
                  <a:pt x="1894658" y="10948"/>
                </a:lnTo>
                <a:lnTo>
                  <a:pt x="1935779" y="4863"/>
                </a:lnTo>
                <a:lnTo>
                  <a:pt x="1977689" y="1214"/>
                </a:lnTo>
                <a:lnTo>
                  <a:pt x="2020310" y="0"/>
                </a:lnTo>
                <a:lnTo>
                  <a:pt x="2062932" y="1214"/>
                </a:lnTo>
                <a:lnTo>
                  <a:pt x="2104842" y="4863"/>
                </a:lnTo>
                <a:lnTo>
                  <a:pt x="2145962" y="10948"/>
                </a:lnTo>
                <a:lnTo>
                  <a:pt x="2186215" y="19477"/>
                </a:lnTo>
                <a:lnTo>
                  <a:pt x="2225522" y="30452"/>
                </a:lnTo>
                <a:lnTo>
                  <a:pt x="2263803" y="43879"/>
                </a:lnTo>
                <a:lnTo>
                  <a:pt x="2300982" y="59762"/>
                </a:lnTo>
                <a:lnTo>
                  <a:pt x="2336979" y="78107"/>
                </a:lnTo>
                <a:lnTo>
                  <a:pt x="2371716" y="98917"/>
                </a:lnTo>
                <a:lnTo>
                  <a:pt x="2405115" y="122198"/>
                </a:lnTo>
                <a:lnTo>
                  <a:pt x="2437098" y="147954"/>
                </a:lnTo>
                <a:lnTo>
                  <a:pt x="2467585" y="176189"/>
                </a:lnTo>
                <a:lnTo>
                  <a:pt x="2496498" y="206909"/>
                </a:lnTo>
                <a:lnTo>
                  <a:pt x="2523760" y="240118"/>
                </a:lnTo>
                <a:lnTo>
                  <a:pt x="2549291" y="275821"/>
                </a:lnTo>
                <a:lnTo>
                  <a:pt x="2573014" y="314023"/>
                </a:lnTo>
                <a:lnTo>
                  <a:pt x="2594849" y="354727"/>
                </a:lnTo>
                <a:lnTo>
                  <a:pt x="2614719" y="397939"/>
                </a:lnTo>
                <a:lnTo>
                  <a:pt x="2632544" y="443664"/>
                </a:lnTo>
                <a:lnTo>
                  <a:pt x="2648248" y="491906"/>
                </a:lnTo>
                <a:lnTo>
                  <a:pt x="2661750" y="542670"/>
                </a:lnTo>
                <a:lnTo>
                  <a:pt x="2672974" y="595960"/>
                </a:lnTo>
                <a:lnTo>
                  <a:pt x="2681840" y="651781"/>
                </a:lnTo>
                <a:lnTo>
                  <a:pt x="2688269" y="710138"/>
                </a:lnTo>
                <a:lnTo>
                  <a:pt x="2692185" y="771036"/>
                </a:lnTo>
                <a:lnTo>
                  <a:pt x="2693507" y="834478"/>
                </a:lnTo>
                <a:lnTo>
                  <a:pt x="2691877" y="882921"/>
                </a:lnTo>
                <a:lnTo>
                  <a:pt x="2687114" y="931637"/>
                </a:lnTo>
                <a:lnTo>
                  <a:pt x="2679409" y="980526"/>
                </a:lnTo>
                <a:lnTo>
                  <a:pt x="2668952" y="1029485"/>
                </a:lnTo>
                <a:lnTo>
                  <a:pt x="2655933" y="1078415"/>
                </a:lnTo>
                <a:lnTo>
                  <a:pt x="2640545" y="1127212"/>
                </a:lnTo>
                <a:lnTo>
                  <a:pt x="2622977" y="1175775"/>
                </a:lnTo>
                <a:lnTo>
                  <a:pt x="2603419" y="1224004"/>
                </a:lnTo>
                <a:lnTo>
                  <a:pt x="2582064" y="1271796"/>
                </a:lnTo>
                <a:lnTo>
                  <a:pt x="2559100" y="1319049"/>
                </a:lnTo>
                <a:lnTo>
                  <a:pt x="2534720" y="1365663"/>
                </a:lnTo>
                <a:lnTo>
                  <a:pt x="2509113" y="1411535"/>
                </a:lnTo>
                <a:lnTo>
                  <a:pt x="2482471" y="1456564"/>
                </a:lnTo>
                <a:lnTo>
                  <a:pt x="2454984" y="1500649"/>
                </a:lnTo>
                <a:lnTo>
                  <a:pt x="2426842" y="1543688"/>
                </a:lnTo>
                <a:lnTo>
                  <a:pt x="2398236" y="1585579"/>
                </a:lnTo>
                <a:lnTo>
                  <a:pt x="2369358" y="1626221"/>
                </a:lnTo>
                <a:lnTo>
                  <a:pt x="2340397" y="1665513"/>
                </a:lnTo>
                <a:lnTo>
                  <a:pt x="2311500" y="1703408"/>
                </a:lnTo>
                <a:lnTo>
                  <a:pt x="2282990" y="1739638"/>
                </a:lnTo>
                <a:lnTo>
                  <a:pt x="2254926" y="1774268"/>
                </a:lnTo>
                <a:lnTo>
                  <a:pt x="2227542" y="1807142"/>
                </a:lnTo>
                <a:lnTo>
                  <a:pt x="2201030" y="1838157"/>
                </a:lnTo>
                <a:close/>
              </a:path>
              <a:path w="3889375" h="2386329">
                <a:moveTo>
                  <a:pt x="1603651" y="2385733"/>
                </a:moveTo>
                <a:lnTo>
                  <a:pt x="108891" y="2385733"/>
                </a:lnTo>
                <a:lnTo>
                  <a:pt x="98578" y="2370883"/>
                </a:lnTo>
                <a:lnTo>
                  <a:pt x="77823" y="2336111"/>
                </a:lnTo>
                <a:lnTo>
                  <a:pt x="59533" y="2300087"/>
                </a:lnTo>
                <a:lnTo>
                  <a:pt x="43702" y="2262893"/>
                </a:lnTo>
                <a:lnTo>
                  <a:pt x="30323" y="2224607"/>
                </a:lnTo>
                <a:lnTo>
                  <a:pt x="19390" y="2185310"/>
                </a:lnTo>
                <a:lnTo>
                  <a:pt x="10897" y="2145081"/>
                </a:lnTo>
                <a:lnTo>
                  <a:pt x="4839" y="2103999"/>
                </a:lnTo>
                <a:lnTo>
                  <a:pt x="1208" y="2062144"/>
                </a:lnTo>
                <a:lnTo>
                  <a:pt x="0" y="2019597"/>
                </a:lnTo>
                <a:lnTo>
                  <a:pt x="1208" y="1977055"/>
                </a:lnTo>
                <a:lnTo>
                  <a:pt x="4839" y="1935219"/>
                </a:lnTo>
                <a:lnTo>
                  <a:pt x="10897" y="1894166"/>
                </a:lnTo>
                <a:lnTo>
                  <a:pt x="19390" y="1853975"/>
                </a:lnTo>
                <a:lnTo>
                  <a:pt x="30323" y="1814726"/>
                </a:lnTo>
                <a:lnTo>
                  <a:pt x="43702" y="1776495"/>
                </a:lnTo>
                <a:lnTo>
                  <a:pt x="59533" y="1739363"/>
                </a:lnTo>
                <a:lnTo>
                  <a:pt x="77857" y="1703352"/>
                </a:lnTo>
                <a:lnTo>
                  <a:pt x="98578" y="1668708"/>
                </a:lnTo>
                <a:lnTo>
                  <a:pt x="121804" y="1635343"/>
                </a:lnTo>
                <a:lnTo>
                  <a:pt x="147507" y="1603390"/>
                </a:lnTo>
                <a:lnTo>
                  <a:pt x="175693" y="1572929"/>
                </a:lnTo>
                <a:lnTo>
                  <a:pt x="206369" y="1544037"/>
                </a:lnTo>
                <a:lnTo>
                  <a:pt x="239540" y="1516795"/>
                </a:lnTo>
                <a:lnTo>
                  <a:pt x="275212" y="1491280"/>
                </a:lnTo>
                <a:lnTo>
                  <a:pt x="313392" y="1467571"/>
                </a:lnTo>
                <a:lnTo>
                  <a:pt x="354087" y="1445747"/>
                </a:lnTo>
                <a:lnTo>
                  <a:pt x="397301" y="1425886"/>
                </a:lnTo>
                <a:lnTo>
                  <a:pt x="443042" y="1408067"/>
                </a:lnTo>
                <a:lnTo>
                  <a:pt x="491315" y="1392369"/>
                </a:lnTo>
                <a:lnTo>
                  <a:pt x="542126" y="1378870"/>
                </a:lnTo>
                <a:lnTo>
                  <a:pt x="595482" y="1367649"/>
                </a:lnTo>
                <a:lnTo>
                  <a:pt x="651389" y="1358784"/>
                </a:lnTo>
                <a:lnTo>
                  <a:pt x="709853" y="1352355"/>
                </a:lnTo>
                <a:lnTo>
                  <a:pt x="770880" y="1348440"/>
                </a:lnTo>
                <a:lnTo>
                  <a:pt x="834476" y="1347118"/>
                </a:lnTo>
                <a:lnTo>
                  <a:pt x="882922" y="1348748"/>
                </a:lnTo>
                <a:lnTo>
                  <a:pt x="931650" y="1353510"/>
                </a:lnTo>
                <a:lnTo>
                  <a:pt x="980558" y="1361213"/>
                </a:lnTo>
                <a:lnTo>
                  <a:pt x="1029544" y="1371666"/>
                </a:lnTo>
                <a:lnTo>
                  <a:pt x="1078506" y="1384677"/>
                </a:lnTo>
                <a:lnTo>
                  <a:pt x="1127343" y="1400055"/>
                </a:lnTo>
                <a:lnTo>
                  <a:pt x="1175951" y="1417608"/>
                </a:lnTo>
                <a:lnTo>
                  <a:pt x="1224231" y="1437145"/>
                </a:lnTo>
                <a:lnTo>
                  <a:pt x="1272079" y="1458475"/>
                </a:lnTo>
                <a:lnTo>
                  <a:pt x="1319394" y="1481407"/>
                </a:lnTo>
                <a:lnTo>
                  <a:pt x="1366073" y="1505748"/>
                </a:lnTo>
                <a:lnTo>
                  <a:pt x="1412016" y="1531308"/>
                </a:lnTo>
                <a:lnTo>
                  <a:pt x="1457119" y="1557895"/>
                </a:lnTo>
                <a:lnTo>
                  <a:pt x="1501282" y="1585318"/>
                </a:lnTo>
                <a:lnTo>
                  <a:pt x="1544402" y="1613385"/>
                </a:lnTo>
                <a:lnTo>
                  <a:pt x="1586377" y="1641905"/>
                </a:lnTo>
                <a:lnTo>
                  <a:pt x="1627105" y="1670687"/>
                </a:lnTo>
                <a:lnTo>
                  <a:pt x="1666485" y="1699539"/>
                </a:lnTo>
                <a:lnTo>
                  <a:pt x="1704415" y="1728271"/>
                </a:lnTo>
                <a:lnTo>
                  <a:pt x="1740792" y="1756689"/>
                </a:lnTo>
                <a:lnTo>
                  <a:pt x="1775515" y="1784604"/>
                </a:lnTo>
                <a:lnTo>
                  <a:pt x="1808482" y="1811824"/>
                </a:lnTo>
                <a:lnTo>
                  <a:pt x="1839591" y="1838157"/>
                </a:lnTo>
                <a:lnTo>
                  <a:pt x="3888790" y="1838157"/>
                </a:lnTo>
                <a:lnTo>
                  <a:pt x="3888790" y="2200317"/>
                </a:lnTo>
                <a:lnTo>
                  <a:pt x="1839591" y="2200317"/>
                </a:lnTo>
                <a:lnTo>
                  <a:pt x="1808482" y="2226919"/>
                </a:lnTo>
                <a:lnTo>
                  <a:pt x="1775515" y="2254385"/>
                </a:lnTo>
                <a:lnTo>
                  <a:pt x="1740792" y="2282524"/>
                </a:lnTo>
                <a:lnTo>
                  <a:pt x="1704415" y="2311145"/>
                </a:lnTo>
                <a:lnTo>
                  <a:pt x="1666485" y="2340059"/>
                </a:lnTo>
                <a:lnTo>
                  <a:pt x="1627105" y="2369074"/>
                </a:lnTo>
                <a:lnTo>
                  <a:pt x="1603651" y="2385733"/>
                </a:lnTo>
                <a:close/>
              </a:path>
              <a:path w="3889375" h="2386329">
                <a:moveTo>
                  <a:pt x="3888790" y="1838157"/>
                </a:moveTo>
                <a:lnTo>
                  <a:pt x="2201030" y="1838157"/>
                </a:lnTo>
                <a:lnTo>
                  <a:pt x="2232224" y="1811824"/>
                </a:lnTo>
                <a:lnTo>
                  <a:pt x="2265262" y="1784604"/>
                </a:lnTo>
                <a:lnTo>
                  <a:pt x="2300042" y="1756689"/>
                </a:lnTo>
                <a:lnTo>
                  <a:pt x="2336462" y="1728271"/>
                </a:lnTo>
                <a:lnTo>
                  <a:pt x="2374423" y="1699539"/>
                </a:lnTo>
                <a:lnTo>
                  <a:pt x="2413823" y="1670687"/>
                </a:lnTo>
                <a:lnTo>
                  <a:pt x="2454562" y="1641905"/>
                </a:lnTo>
                <a:lnTo>
                  <a:pt x="2496538" y="1613385"/>
                </a:lnTo>
                <a:lnTo>
                  <a:pt x="2539652" y="1585318"/>
                </a:lnTo>
                <a:lnTo>
                  <a:pt x="2583801" y="1557895"/>
                </a:lnTo>
                <a:lnTo>
                  <a:pt x="2628886" y="1531308"/>
                </a:lnTo>
                <a:lnTo>
                  <a:pt x="2674805" y="1505748"/>
                </a:lnTo>
                <a:lnTo>
                  <a:pt x="2721458" y="1481407"/>
                </a:lnTo>
                <a:lnTo>
                  <a:pt x="2768743" y="1458475"/>
                </a:lnTo>
                <a:lnTo>
                  <a:pt x="2816560" y="1437145"/>
                </a:lnTo>
                <a:lnTo>
                  <a:pt x="2864808" y="1417608"/>
                </a:lnTo>
                <a:lnTo>
                  <a:pt x="2913387" y="1400055"/>
                </a:lnTo>
                <a:lnTo>
                  <a:pt x="2962195" y="1384677"/>
                </a:lnTo>
                <a:lnTo>
                  <a:pt x="3011131" y="1371666"/>
                </a:lnTo>
                <a:lnTo>
                  <a:pt x="3060095" y="1361213"/>
                </a:lnTo>
                <a:lnTo>
                  <a:pt x="3108986" y="1353510"/>
                </a:lnTo>
                <a:lnTo>
                  <a:pt x="3157703" y="1348748"/>
                </a:lnTo>
                <a:lnTo>
                  <a:pt x="3206145" y="1347118"/>
                </a:lnTo>
                <a:lnTo>
                  <a:pt x="3269591" y="1348440"/>
                </a:lnTo>
                <a:lnTo>
                  <a:pt x="3330497" y="1352355"/>
                </a:lnTo>
                <a:lnTo>
                  <a:pt x="3388868" y="1358784"/>
                </a:lnTo>
                <a:lnTo>
                  <a:pt x="3444709" y="1367649"/>
                </a:lnTo>
                <a:lnTo>
                  <a:pt x="3498022" y="1378870"/>
                </a:lnTo>
                <a:lnTo>
                  <a:pt x="3548814" y="1392369"/>
                </a:lnTo>
                <a:lnTo>
                  <a:pt x="3597087" y="1408067"/>
                </a:lnTo>
                <a:lnTo>
                  <a:pt x="3642845" y="1425886"/>
                </a:lnTo>
                <a:lnTo>
                  <a:pt x="3686094" y="1445747"/>
                </a:lnTo>
                <a:lnTo>
                  <a:pt x="3726837" y="1467571"/>
                </a:lnTo>
                <a:lnTo>
                  <a:pt x="3765078" y="1491280"/>
                </a:lnTo>
                <a:lnTo>
                  <a:pt x="3800822" y="1516795"/>
                </a:lnTo>
                <a:lnTo>
                  <a:pt x="3834072" y="1544037"/>
                </a:lnTo>
                <a:lnTo>
                  <a:pt x="3864834" y="1572929"/>
                </a:lnTo>
                <a:lnTo>
                  <a:pt x="3888790" y="1598736"/>
                </a:lnTo>
                <a:lnTo>
                  <a:pt x="3888790" y="1838157"/>
                </a:lnTo>
                <a:close/>
              </a:path>
              <a:path w="3889375" h="2386329">
                <a:moveTo>
                  <a:pt x="2349233" y="2385733"/>
                </a:moveTo>
                <a:lnTo>
                  <a:pt x="1691094" y="2385733"/>
                </a:lnTo>
                <a:lnTo>
                  <a:pt x="1699937" y="2373710"/>
                </a:lnTo>
                <a:lnTo>
                  <a:pt x="1728820" y="2335750"/>
                </a:lnTo>
                <a:lnTo>
                  <a:pt x="1757417" y="2299329"/>
                </a:lnTo>
                <a:lnTo>
                  <a:pt x="1785538" y="2264549"/>
                </a:lnTo>
                <a:lnTo>
                  <a:pt x="1812992" y="2231512"/>
                </a:lnTo>
                <a:lnTo>
                  <a:pt x="1839591" y="2200317"/>
                </a:lnTo>
                <a:lnTo>
                  <a:pt x="2201030" y="2200317"/>
                </a:lnTo>
                <a:lnTo>
                  <a:pt x="2227542" y="2231512"/>
                </a:lnTo>
                <a:lnTo>
                  <a:pt x="2254926" y="2264549"/>
                </a:lnTo>
                <a:lnTo>
                  <a:pt x="2282990" y="2299329"/>
                </a:lnTo>
                <a:lnTo>
                  <a:pt x="2311544" y="2335750"/>
                </a:lnTo>
                <a:lnTo>
                  <a:pt x="2340397" y="2373710"/>
                </a:lnTo>
                <a:lnTo>
                  <a:pt x="2349233" y="2385733"/>
                </a:lnTo>
                <a:close/>
              </a:path>
              <a:path w="3889375" h="2386329">
                <a:moveTo>
                  <a:pt x="3888790" y="2385733"/>
                </a:moveTo>
                <a:lnTo>
                  <a:pt x="2437283" y="2385733"/>
                </a:lnTo>
                <a:lnTo>
                  <a:pt x="2413823" y="2369074"/>
                </a:lnTo>
                <a:lnTo>
                  <a:pt x="2374423" y="2340059"/>
                </a:lnTo>
                <a:lnTo>
                  <a:pt x="2336462" y="2311145"/>
                </a:lnTo>
                <a:lnTo>
                  <a:pt x="2300042" y="2282524"/>
                </a:lnTo>
                <a:lnTo>
                  <a:pt x="2265262" y="2254385"/>
                </a:lnTo>
                <a:lnTo>
                  <a:pt x="2232224" y="2226919"/>
                </a:lnTo>
                <a:lnTo>
                  <a:pt x="2201030" y="2200317"/>
                </a:lnTo>
                <a:lnTo>
                  <a:pt x="3888790" y="2200317"/>
                </a:lnTo>
                <a:lnTo>
                  <a:pt x="3888790" y="2385733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36972" y="334077"/>
            <a:ext cx="1378585" cy="1378585"/>
          </a:xfrm>
          <a:custGeom>
            <a:avLst/>
            <a:gdLst/>
            <a:ahLst/>
            <a:cxnLst/>
            <a:rect l="l" t="t" r="r" b="b"/>
            <a:pathLst>
              <a:path w="1378584" h="1378585">
                <a:moveTo>
                  <a:pt x="689036" y="1378078"/>
                </a:moveTo>
                <a:lnTo>
                  <a:pt x="641905" y="1376482"/>
                </a:lnTo>
                <a:lnTo>
                  <a:pt x="595619" y="1371766"/>
                </a:lnTo>
                <a:lnTo>
                  <a:pt x="550282" y="1364032"/>
                </a:lnTo>
                <a:lnTo>
                  <a:pt x="505997" y="1353384"/>
                </a:lnTo>
                <a:lnTo>
                  <a:pt x="462867" y="1339927"/>
                </a:lnTo>
                <a:lnTo>
                  <a:pt x="420995" y="1323763"/>
                </a:lnTo>
                <a:lnTo>
                  <a:pt x="380484" y="1304996"/>
                </a:lnTo>
                <a:lnTo>
                  <a:pt x="341438" y="1283731"/>
                </a:lnTo>
                <a:lnTo>
                  <a:pt x="303959" y="1260071"/>
                </a:lnTo>
                <a:lnTo>
                  <a:pt x="268151" y="1234120"/>
                </a:lnTo>
                <a:lnTo>
                  <a:pt x="234116" y="1205981"/>
                </a:lnTo>
                <a:lnTo>
                  <a:pt x="201959" y="1175758"/>
                </a:lnTo>
                <a:lnTo>
                  <a:pt x="171781" y="1143555"/>
                </a:lnTo>
                <a:lnTo>
                  <a:pt x="143686" y="1109476"/>
                </a:lnTo>
                <a:lnTo>
                  <a:pt x="117778" y="1073625"/>
                </a:lnTo>
                <a:lnTo>
                  <a:pt x="94159" y="1036105"/>
                </a:lnTo>
                <a:lnTo>
                  <a:pt x="72933" y="997020"/>
                </a:lnTo>
                <a:lnTo>
                  <a:pt x="54202" y="956473"/>
                </a:lnTo>
                <a:lnTo>
                  <a:pt x="38070" y="914569"/>
                </a:lnTo>
                <a:lnTo>
                  <a:pt x="24639" y="871412"/>
                </a:lnTo>
                <a:lnTo>
                  <a:pt x="14014" y="827104"/>
                </a:lnTo>
                <a:lnTo>
                  <a:pt x="6297" y="781750"/>
                </a:lnTo>
                <a:lnTo>
                  <a:pt x="1591" y="735454"/>
                </a:lnTo>
                <a:lnTo>
                  <a:pt x="0" y="688319"/>
                </a:lnTo>
                <a:lnTo>
                  <a:pt x="1591" y="641273"/>
                </a:lnTo>
                <a:lnTo>
                  <a:pt x="6297" y="595067"/>
                </a:lnTo>
                <a:lnTo>
                  <a:pt x="14014" y="549802"/>
                </a:lnTo>
                <a:lnTo>
                  <a:pt x="24639" y="505582"/>
                </a:lnTo>
                <a:lnTo>
                  <a:pt x="38070" y="462511"/>
                </a:lnTo>
                <a:lnTo>
                  <a:pt x="54202" y="420693"/>
                </a:lnTo>
                <a:lnTo>
                  <a:pt x="72933" y="380230"/>
                </a:lnTo>
                <a:lnTo>
                  <a:pt x="94159" y="341226"/>
                </a:lnTo>
                <a:lnTo>
                  <a:pt x="117778" y="303784"/>
                </a:lnTo>
                <a:lnTo>
                  <a:pt x="143686" y="268009"/>
                </a:lnTo>
                <a:lnTo>
                  <a:pt x="171781" y="234003"/>
                </a:lnTo>
                <a:lnTo>
                  <a:pt x="201959" y="201869"/>
                </a:lnTo>
                <a:lnTo>
                  <a:pt x="234116" y="171712"/>
                </a:lnTo>
                <a:lnTo>
                  <a:pt x="268151" y="143635"/>
                </a:lnTo>
                <a:lnTo>
                  <a:pt x="303959" y="117740"/>
                </a:lnTo>
                <a:lnTo>
                  <a:pt x="341438" y="94133"/>
                </a:lnTo>
                <a:lnTo>
                  <a:pt x="380484" y="72915"/>
                </a:lnTo>
                <a:lnTo>
                  <a:pt x="420995" y="54191"/>
                </a:lnTo>
                <a:lnTo>
                  <a:pt x="462867" y="38063"/>
                </a:lnTo>
                <a:lnTo>
                  <a:pt x="505997" y="24636"/>
                </a:lnTo>
                <a:lnTo>
                  <a:pt x="550282" y="14013"/>
                </a:lnTo>
                <a:lnTo>
                  <a:pt x="595619" y="6297"/>
                </a:lnTo>
                <a:lnTo>
                  <a:pt x="641905" y="1591"/>
                </a:lnTo>
                <a:lnTo>
                  <a:pt x="689036" y="0"/>
                </a:lnTo>
                <a:lnTo>
                  <a:pt x="736085" y="1591"/>
                </a:lnTo>
                <a:lnTo>
                  <a:pt x="782302" y="6297"/>
                </a:lnTo>
                <a:lnTo>
                  <a:pt x="827584" y="14013"/>
                </a:lnTo>
                <a:lnTo>
                  <a:pt x="871826" y="24636"/>
                </a:lnTo>
                <a:lnTo>
                  <a:pt x="914924" y="38063"/>
                </a:lnTo>
                <a:lnTo>
                  <a:pt x="956774" y="54191"/>
                </a:lnTo>
                <a:lnTo>
                  <a:pt x="997272" y="72915"/>
                </a:lnTo>
                <a:lnTo>
                  <a:pt x="1036315" y="94133"/>
                </a:lnTo>
                <a:lnTo>
                  <a:pt x="1073797" y="117740"/>
                </a:lnTo>
                <a:lnTo>
                  <a:pt x="1109616" y="143635"/>
                </a:lnTo>
                <a:lnTo>
                  <a:pt x="1143666" y="171712"/>
                </a:lnTo>
                <a:lnTo>
                  <a:pt x="1175844" y="201869"/>
                </a:lnTo>
                <a:lnTo>
                  <a:pt x="1206046" y="234003"/>
                </a:lnTo>
                <a:lnTo>
                  <a:pt x="1234168" y="268009"/>
                </a:lnTo>
                <a:lnTo>
                  <a:pt x="1260105" y="303784"/>
                </a:lnTo>
                <a:lnTo>
                  <a:pt x="1280149" y="335519"/>
                </a:lnTo>
                <a:lnTo>
                  <a:pt x="689036" y="335519"/>
                </a:lnTo>
                <a:lnTo>
                  <a:pt x="641257" y="338748"/>
                </a:lnTo>
                <a:lnTo>
                  <a:pt x="595403" y="348152"/>
                </a:lnTo>
                <a:lnTo>
                  <a:pt x="551900" y="363307"/>
                </a:lnTo>
                <a:lnTo>
                  <a:pt x="511171" y="383786"/>
                </a:lnTo>
                <a:lnTo>
                  <a:pt x="473642" y="409165"/>
                </a:lnTo>
                <a:lnTo>
                  <a:pt x="439738" y="439019"/>
                </a:lnTo>
                <a:lnTo>
                  <a:pt x="409883" y="472923"/>
                </a:lnTo>
                <a:lnTo>
                  <a:pt x="384504" y="510452"/>
                </a:lnTo>
                <a:lnTo>
                  <a:pt x="364025" y="551181"/>
                </a:lnTo>
                <a:lnTo>
                  <a:pt x="348871" y="594685"/>
                </a:lnTo>
                <a:lnTo>
                  <a:pt x="339467" y="640539"/>
                </a:lnTo>
                <a:lnTo>
                  <a:pt x="336238" y="688319"/>
                </a:lnTo>
                <a:lnTo>
                  <a:pt x="339467" y="736098"/>
                </a:lnTo>
                <a:lnTo>
                  <a:pt x="348871" y="781952"/>
                </a:lnTo>
                <a:lnTo>
                  <a:pt x="364025" y="825456"/>
                </a:lnTo>
                <a:lnTo>
                  <a:pt x="384504" y="866185"/>
                </a:lnTo>
                <a:lnTo>
                  <a:pt x="409883" y="903714"/>
                </a:lnTo>
                <a:lnTo>
                  <a:pt x="439738" y="937618"/>
                </a:lnTo>
                <a:lnTo>
                  <a:pt x="473642" y="967472"/>
                </a:lnTo>
                <a:lnTo>
                  <a:pt x="511171" y="992852"/>
                </a:lnTo>
                <a:lnTo>
                  <a:pt x="551900" y="1013331"/>
                </a:lnTo>
                <a:lnTo>
                  <a:pt x="595403" y="1028485"/>
                </a:lnTo>
                <a:lnTo>
                  <a:pt x="641257" y="1037889"/>
                </a:lnTo>
                <a:lnTo>
                  <a:pt x="689036" y="1041118"/>
                </a:lnTo>
                <a:lnTo>
                  <a:pt x="1280594" y="1041118"/>
                </a:lnTo>
                <a:lnTo>
                  <a:pt x="1260105" y="1073625"/>
                </a:lnTo>
                <a:lnTo>
                  <a:pt x="1234168" y="1109476"/>
                </a:lnTo>
                <a:lnTo>
                  <a:pt x="1206046" y="1143555"/>
                </a:lnTo>
                <a:lnTo>
                  <a:pt x="1175844" y="1175758"/>
                </a:lnTo>
                <a:lnTo>
                  <a:pt x="1143666" y="1205981"/>
                </a:lnTo>
                <a:lnTo>
                  <a:pt x="1109616" y="1234120"/>
                </a:lnTo>
                <a:lnTo>
                  <a:pt x="1073797" y="1260071"/>
                </a:lnTo>
                <a:lnTo>
                  <a:pt x="1036315" y="1283731"/>
                </a:lnTo>
                <a:lnTo>
                  <a:pt x="997272" y="1304996"/>
                </a:lnTo>
                <a:lnTo>
                  <a:pt x="956774" y="1323763"/>
                </a:lnTo>
                <a:lnTo>
                  <a:pt x="914924" y="1339927"/>
                </a:lnTo>
                <a:lnTo>
                  <a:pt x="871826" y="1353384"/>
                </a:lnTo>
                <a:lnTo>
                  <a:pt x="827584" y="1364032"/>
                </a:lnTo>
                <a:lnTo>
                  <a:pt x="782302" y="1371766"/>
                </a:lnTo>
                <a:lnTo>
                  <a:pt x="736085" y="1376482"/>
                </a:lnTo>
                <a:lnTo>
                  <a:pt x="689036" y="1378078"/>
                </a:lnTo>
                <a:close/>
              </a:path>
              <a:path w="1378584" h="1378585">
                <a:moveTo>
                  <a:pt x="1280594" y="1041118"/>
                </a:moveTo>
                <a:lnTo>
                  <a:pt x="689036" y="1041118"/>
                </a:lnTo>
                <a:lnTo>
                  <a:pt x="736664" y="1037889"/>
                </a:lnTo>
                <a:lnTo>
                  <a:pt x="782419" y="1028485"/>
                </a:lnTo>
                <a:lnTo>
                  <a:pt x="825870" y="1013331"/>
                </a:lnTo>
                <a:lnTo>
                  <a:pt x="866582" y="992852"/>
                </a:lnTo>
                <a:lnTo>
                  <a:pt x="904125" y="967472"/>
                </a:lnTo>
                <a:lnTo>
                  <a:pt x="938065" y="937618"/>
                </a:lnTo>
                <a:lnTo>
                  <a:pt x="967971" y="903714"/>
                </a:lnTo>
                <a:lnTo>
                  <a:pt x="993408" y="866185"/>
                </a:lnTo>
                <a:lnTo>
                  <a:pt x="1013946" y="825456"/>
                </a:lnTo>
                <a:lnTo>
                  <a:pt x="1029152" y="781952"/>
                </a:lnTo>
                <a:lnTo>
                  <a:pt x="1038592" y="736098"/>
                </a:lnTo>
                <a:lnTo>
                  <a:pt x="1041835" y="688319"/>
                </a:lnTo>
                <a:lnTo>
                  <a:pt x="1038592" y="640539"/>
                </a:lnTo>
                <a:lnTo>
                  <a:pt x="1029152" y="594685"/>
                </a:lnTo>
                <a:lnTo>
                  <a:pt x="1013946" y="551181"/>
                </a:lnTo>
                <a:lnTo>
                  <a:pt x="993408" y="510452"/>
                </a:lnTo>
                <a:lnTo>
                  <a:pt x="967971" y="472923"/>
                </a:lnTo>
                <a:lnTo>
                  <a:pt x="938065" y="439019"/>
                </a:lnTo>
                <a:lnTo>
                  <a:pt x="904125" y="409165"/>
                </a:lnTo>
                <a:lnTo>
                  <a:pt x="866582" y="383786"/>
                </a:lnTo>
                <a:lnTo>
                  <a:pt x="825870" y="363307"/>
                </a:lnTo>
                <a:lnTo>
                  <a:pt x="782419" y="348152"/>
                </a:lnTo>
                <a:lnTo>
                  <a:pt x="736664" y="338748"/>
                </a:lnTo>
                <a:lnTo>
                  <a:pt x="689036" y="335519"/>
                </a:lnTo>
                <a:lnTo>
                  <a:pt x="1280149" y="335519"/>
                </a:lnTo>
                <a:lnTo>
                  <a:pt x="1305010" y="380230"/>
                </a:lnTo>
                <a:lnTo>
                  <a:pt x="1323770" y="420693"/>
                </a:lnTo>
                <a:lnTo>
                  <a:pt x="1339929" y="462511"/>
                </a:lnTo>
                <a:lnTo>
                  <a:pt x="1353383" y="505582"/>
                </a:lnTo>
                <a:lnTo>
                  <a:pt x="1364029" y="549802"/>
                </a:lnTo>
                <a:lnTo>
                  <a:pt x="1371762" y="595067"/>
                </a:lnTo>
                <a:lnTo>
                  <a:pt x="1376478" y="641273"/>
                </a:lnTo>
                <a:lnTo>
                  <a:pt x="1378073" y="688319"/>
                </a:lnTo>
                <a:lnTo>
                  <a:pt x="1376478" y="735454"/>
                </a:lnTo>
                <a:lnTo>
                  <a:pt x="1371762" y="781750"/>
                </a:lnTo>
                <a:lnTo>
                  <a:pt x="1364029" y="827104"/>
                </a:lnTo>
                <a:lnTo>
                  <a:pt x="1353383" y="871412"/>
                </a:lnTo>
                <a:lnTo>
                  <a:pt x="1339929" y="914569"/>
                </a:lnTo>
                <a:lnTo>
                  <a:pt x="1323770" y="956473"/>
                </a:lnTo>
                <a:lnTo>
                  <a:pt x="1305010" y="997020"/>
                </a:lnTo>
                <a:lnTo>
                  <a:pt x="1283754" y="1036105"/>
                </a:lnTo>
                <a:lnTo>
                  <a:pt x="1280594" y="1041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38531" y="8907826"/>
            <a:ext cx="4079240" cy="1371600"/>
          </a:xfrm>
          <a:custGeom>
            <a:avLst/>
            <a:gdLst/>
            <a:ahLst/>
            <a:cxnLst/>
            <a:rect l="l" t="t" r="r" b="b"/>
            <a:pathLst>
              <a:path w="4079240" h="1371600">
                <a:moveTo>
                  <a:pt x="376428" y="446433"/>
                </a:moveTo>
                <a:lnTo>
                  <a:pt x="350638" y="419100"/>
                </a:lnTo>
                <a:lnTo>
                  <a:pt x="348298" y="419100"/>
                </a:lnTo>
                <a:lnTo>
                  <a:pt x="311938" y="393700"/>
                </a:lnTo>
                <a:lnTo>
                  <a:pt x="273688" y="368300"/>
                </a:lnTo>
                <a:lnTo>
                  <a:pt x="253483" y="355600"/>
                </a:lnTo>
                <a:lnTo>
                  <a:pt x="271438" y="355600"/>
                </a:lnTo>
                <a:lnTo>
                  <a:pt x="216809" y="330200"/>
                </a:lnTo>
                <a:lnTo>
                  <a:pt x="200879" y="330200"/>
                </a:lnTo>
                <a:lnTo>
                  <a:pt x="180939" y="323919"/>
                </a:lnTo>
                <a:lnTo>
                  <a:pt x="174059" y="317500"/>
                </a:lnTo>
                <a:lnTo>
                  <a:pt x="146159" y="317500"/>
                </a:lnTo>
                <a:lnTo>
                  <a:pt x="103482" y="304800"/>
                </a:lnTo>
                <a:lnTo>
                  <a:pt x="66826" y="292100"/>
                </a:lnTo>
                <a:lnTo>
                  <a:pt x="37169" y="254000"/>
                </a:lnTo>
                <a:lnTo>
                  <a:pt x="15493" y="228600"/>
                </a:lnTo>
                <a:lnTo>
                  <a:pt x="2776" y="177800"/>
                </a:lnTo>
                <a:lnTo>
                  <a:pt x="0" y="139700"/>
                </a:lnTo>
                <a:lnTo>
                  <a:pt x="9079" y="101600"/>
                </a:lnTo>
                <a:lnTo>
                  <a:pt x="29679" y="63500"/>
                </a:lnTo>
                <a:lnTo>
                  <a:pt x="59399" y="25400"/>
                </a:lnTo>
                <a:lnTo>
                  <a:pt x="95839" y="12700"/>
                </a:lnTo>
                <a:lnTo>
                  <a:pt x="136599" y="0"/>
                </a:lnTo>
                <a:lnTo>
                  <a:pt x="232564" y="0"/>
                </a:lnTo>
                <a:lnTo>
                  <a:pt x="283811" y="12700"/>
                </a:lnTo>
                <a:lnTo>
                  <a:pt x="333398" y="38100"/>
                </a:lnTo>
                <a:lnTo>
                  <a:pt x="381707" y="50800"/>
                </a:lnTo>
                <a:lnTo>
                  <a:pt x="429118" y="76200"/>
                </a:lnTo>
                <a:lnTo>
                  <a:pt x="471062" y="101600"/>
                </a:lnTo>
                <a:lnTo>
                  <a:pt x="511141" y="127000"/>
                </a:lnTo>
                <a:lnTo>
                  <a:pt x="549516" y="165100"/>
                </a:lnTo>
                <a:lnTo>
                  <a:pt x="586347" y="190500"/>
                </a:lnTo>
                <a:lnTo>
                  <a:pt x="621794" y="228600"/>
                </a:lnTo>
                <a:lnTo>
                  <a:pt x="656018" y="266700"/>
                </a:lnTo>
                <a:lnTo>
                  <a:pt x="689178" y="304800"/>
                </a:lnTo>
                <a:lnTo>
                  <a:pt x="721436" y="342900"/>
                </a:lnTo>
                <a:lnTo>
                  <a:pt x="789301" y="419100"/>
                </a:lnTo>
                <a:lnTo>
                  <a:pt x="350638" y="419100"/>
                </a:lnTo>
                <a:lnTo>
                  <a:pt x="356318" y="427895"/>
                </a:lnTo>
                <a:lnTo>
                  <a:pt x="797133" y="427895"/>
                </a:lnTo>
                <a:lnTo>
                  <a:pt x="800609" y="431800"/>
                </a:lnTo>
                <a:lnTo>
                  <a:pt x="367108" y="431800"/>
                </a:lnTo>
                <a:lnTo>
                  <a:pt x="375242" y="444500"/>
                </a:lnTo>
                <a:lnTo>
                  <a:pt x="376428" y="446433"/>
                </a:lnTo>
                <a:close/>
              </a:path>
              <a:path w="4079240" h="1371600">
                <a:moveTo>
                  <a:pt x="186519" y="329124"/>
                </a:moveTo>
                <a:lnTo>
                  <a:pt x="160559" y="317500"/>
                </a:lnTo>
                <a:lnTo>
                  <a:pt x="180939" y="323919"/>
                </a:lnTo>
                <a:lnTo>
                  <a:pt x="186519" y="329124"/>
                </a:lnTo>
                <a:close/>
              </a:path>
              <a:path w="4079240" h="1371600">
                <a:moveTo>
                  <a:pt x="200879" y="330200"/>
                </a:moveTo>
                <a:lnTo>
                  <a:pt x="188920" y="330200"/>
                </a:lnTo>
                <a:lnTo>
                  <a:pt x="186519" y="329124"/>
                </a:lnTo>
                <a:lnTo>
                  <a:pt x="180939" y="323919"/>
                </a:lnTo>
                <a:lnTo>
                  <a:pt x="200879" y="330200"/>
                </a:lnTo>
                <a:close/>
              </a:path>
              <a:path w="4079240" h="1371600">
                <a:moveTo>
                  <a:pt x="188920" y="330200"/>
                </a:moveTo>
                <a:lnTo>
                  <a:pt x="187671" y="330200"/>
                </a:lnTo>
                <a:lnTo>
                  <a:pt x="186519" y="329124"/>
                </a:lnTo>
                <a:lnTo>
                  <a:pt x="188920" y="330200"/>
                </a:lnTo>
                <a:close/>
              </a:path>
              <a:path w="4079240" h="1371600">
                <a:moveTo>
                  <a:pt x="253483" y="355600"/>
                </a:moveTo>
                <a:lnTo>
                  <a:pt x="252088" y="355600"/>
                </a:lnTo>
                <a:lnTo>
                  <a:pt x="233278" y="342900"/>
                </a:lnTo>
                <a:lnTo>
                  <a:pt x="253483" y="355600"/>
                </a:lnTo>
                <a:close/>
              </a:path>
              <a:path w="4079240" h="1371600">
                <a:moveTo>
                  <a:pt x="359878" y="431800"/>
                </a:moveTo>
                <a:lnTo>
                  <a:pt x="358839" y="431800"/>
                </a:lnTo>
                <a:lnTo>
                  <a:pt x="356318" y="427895"/>
                </a:lnTo>
                <a:lnTo>
                  <a:pt x="359878" y="431800"/>
                </a:lnTo>
                <a:close/>
              </a:path>
              <a:path w="4079240" h="1371600">
                <a:moveTo>
                  <a:pt x="383038" y="457200"/>
                </a:moveTo>
                <a:lnTo>
                  <a:pt x="359878" y="431800"/>
                </a:lnTo>
                <a:lnTo>
                  <a:pt x="362621" y="431800"/>
                </a:lnTo>
                <a:lnTo>
                  <a:pt x="376428" y="446433"/>
                </a:lnTo>
                <a:lnTo>
                  <a:pt x="383038" y="457200"/>
                </a:lnTo>
                <a:close/>
              </a:path>
              <a:path w="4079240" h="1371600">
                <a:moveTo>
                  <a:pt x="1226874" y="1041400"/>
                </a:moveTo>
                <a:lnTo>
                  <a:pt x="1126634" y="1041400"/>
                </a:lnTo>
                <a:lnTo>
                  <a:pt x="980475" y="1003300"/>
                </a:lnTo>
                <a:lnTo>
                  <a:pt x="935275" y="977900"/>
                </a:lnTo>
                <a:lnTo>
                  <a:pt x="901784" y="965200"/>
                </a:lnTo>
                <a:lnTo>
                  <a:pt x="869306" y="952500"/>
                </a:lnTo>
                <a:lnTo>
                  <a:pt x="837772" y="927100"/>
                </a:lnTo>
                <a:lnTo>
                  <a:pt x="807116" y="901700"/>
                </a:lnTo>
                <a:lnTo>
                  <a:pt x="775357" y="876300"/>
                </a:lnTo>
                <a:lnTo>
                  <a:pt x="744746" y="850900"/>
                </a:lnTo>
                <a:lnTo>
                  <a:pt x="715080" y="825500"/>
                </a:lnTo>
                <a:lnTo>
                  <a:pt x="686156" y="800100"/>
                </a:lnTo>
                <a:lnTo>
                  <a:pt x="651373" y="762000"/>
                </a:lnTo>
                <a:lnTo>
                  <a:pt x="617670" y="723900"/>
                </a:lnTo>
                <a:lnTo>
                  <a:pt x="584745" y="685800"/>
                </a:lnTo>
                <a:lnTo>
                  <a:pt x="487610" y="571500"/>
                </a:lnTo>
                <a:lnTo>
                  <a:pt x="454771" y="533400"/>
                </a:lnTo>
                <a:lnTo>
                  <a:pt x="421198" y="495300"/>
                </a:lnTo>
                <a:lnTo>
                  <a:pt x="386587" y="457200"/>
                </a:lnTo>
                <a:lnTo>
                  <a:pt x="376428" y="446433"/>
                </a:lnTo>
                <a:lnTo>
                  <a:pt x="375242" y="444500"/>
                </a:lnTo>
                <a:lnTo>
                  <a:pt x="367108" y="431800"/>
                </a:lnTo>
                <a:lnTo>
                  <a:pt x="800609" y="431800"/>
                </a:lnTo>
                <a:lnTo>
                  <a:pt x="823227" y="457200"/>
                </a:lnTo>
                <a:lnTo>
                  <a:pt x="857568" y="495300"/>
                </a:lnTo>
                <a:lnTo>
                  <a:pt x="892640" y="533400"/>
                </a:lnTo>
                <a:lnTo>
                  <a:pt x="928758" y="571500"/>
                </a:lnTo>
                <a:lnTo>
                  <a:pt x="941250" y="584200"/>
                </a:lnTo>
                <a:lnTo>
                  <a:pt x="933115" y="584200"/>
                </a:lnTo>
                <a:lnTo>
                  <a:pt x="941328" y="596900"/>
                </a:lnTo>
                <a:lnTo>
                  <a:pt x="958023" y="609600"/>
                </a:lnTo>
                <a:lnTo>
                  <a:pt x="968271" y="609600"/>
                </a:lnTo>
                <a:lnTo>
                  <a:pt x="1004845" y="647700"/>
                </a:lnTo>
                <a:lnTo>
                  <a:pt x="1043174" y="673100"/>
                </a:lnTo>
                <a:lnTo>
                  <a:pt x="1083595" y="698500"/>
                </a:lnTo>
                <a:lnTo>
                  <a:pt x="1099705" y="698500"/>
                </a:lnTo>
                <a:lnTo>
                  <a:pt x="1127863" y="711200"/>
                </a:lnTo>
                <a:lnTo>
                  <a:pt x="1186104" y="711200"/>
                </a:lnTo>
                <a:lnTo>
                  <a:pt x="1171895" y="723900"/>
                </a:lnTo>
                <a:lnTo>
                  <a:pt x="2108150" y="723900"/>
                </a:lnTo>
                <a:lnTo>
                  <a:pt x="2143496" y="762000"/>
                </a:lnTo>
                <a:lnTo>
                  <a:pt x="2177814" y="800100"/>
                </a:lnTo>
                <a:lnTo>
                  <a:pt x="2211323" y="838200"/>
                </a:lnTo>
                <a:lnTo>
                  <a:pt x="2233271" y="863600"/>
                </a:lnTo>
                <a:lnTo>
                  <a:pt x="1606312" y="863600"/>
                </a:lnTo>
                <a:lnTo>
                  <a:pt x="1570785" y="876300"/>
                </a:lnTo>
                <a:lnTo>
                  <a:pt x="1536473" y="901700"/>
                </a:lnTo>
                <a:lnTo>
                  <a:pt x="1503240" y="914400"/>
                </a:lnTo>
                <a:lnTo>
                  <a:pt x="1489313" y="914400"/>
                </a:lnTo>
                <a:lnTo>
                  <a:pt x="1483780" y="922054"/>
                </a:lnTo>
                <a:lnTo>
                  <a:pt x="1470953" y="927100"/>
                </a:lnTo>
                <a:lnTo>
                  <a:pt x="1485698" y="927100"/>
                </a:lnTo>
                <a:lnTo>
                  <a:pt x="1419353" y="965200"/>
                </a:lnTo>
                <a:lnTo>
                  <a:pt x="1374023" y="990600"/>
                </a:lnTo>
                <a:lnTo>
                  <a:pt x="1327194" y="1016000"/>
                </a:lnTo>
                <a:lnTo>
                  <a:pt x="1278324" y="1028700"/>
                </a:lnTo>
                <a:lnTo>
                  <a:pt x="1226874" y="1041400"/>
                </a:lnTo>
                <a:close/>
              </a:path>
              <a:path w="4079240" h="1371600">
                <a:moveTo>
                  <a:pt x="1731974" y="546100"/>
                </a:moveTo>
                <a:lnTo>
                  <a:pt x="1601272" y="546100"/>
                </a:lnTo>
                <a:lnTo>
                  <a:pt x="1644990" y="533400"/>
                </a:lnTo>
                <a:lnTo>
                  <a:pt x="1689112" y="533400"/>
                </a:lnTo>
                <a:lnTo>
                  <a:pt x="1731974" y="546100"/>
                </a:lnTo>
                <a:close/>
              </a:path>
              <a:path w="4079240" h="1371600">
                <a:moveTo>
                  <a:pt x="2071350" y="698500"/>
                </a:moveTo>
                <a:lnTo>
                  <a:pt x="1239969" y="698500"/>
                </a:lnTo>
                <a:lnTo>
                  <a:pt x="1243612" y="693484"/>
                </a:lnTo>
                <a:lnTo>
                  <a:pt x="1263740" y="685800"/>
                </a:lnTo>
                <a:lnTo>
                  <a:pt x="1330002" y="635000"/>
                </a:lnTo>
                <a:lnTo>
                  <a:pt x="1363673" y="622300"/>
                </a:lnTo>
                <a:lnTo>
                  <a:pt x="1400269" y="596900"/>
                </a:lnTo>
                <a:lnTo>
                  <a:pt x="1437743" y="584200"/>
                </a:lnTo>
                <a:lnTo>
                  <a:pt x="1515593" y="558800"/>
                </a:lnTo>
                <a:lnTo>
                  <a:pt x="1558095" y="546100"/>
                </a:lnTo>
                <a:lnTo>
                  <a:pt x="1774971" y="546100"/>
                </a:lnTo>
                <a:lnTo>
                  <a:pt x="1859751" y="571500"/>
                </a:lnTo>
                <a:lnTo>
                  <a:pt x="1906151" y="584200"/>
                </a:lnTo>
                <a:lnTo>
                  <a:pt x="1950391" y="609600"/>
                </a:lnTo>
                <a:lnTo>
                  <a:pt x="1992591" y="635000"/>
                </a:lnTo>
                <a:lnTo>
                  <a:pt x="2032870" y="660400"/>
                </a:lnTo>
                <a:lnTo>
                  <a:pt x="2071350" y="698500"/>
                </a:lnTo>
                <a:close/>
              </a:path>
              <a:path w="4079240" h="1371600">
                <a:moveTo>
                  <a:pt x="966235" y="609600"/>
                </a:moveTo>
                <a:lnTo>
                  <a:pt x="958023" y="609600"/>
                </a:lnTo>
                <a:lnTo>
                  <a:pt x="941328" y="596900"/>
                </a:lnTo>
                <a:lnTo>
                  <a:pt x="933115" y="584200"/>
                </a:lnTo>
                <a:lnTo>
                  <a:pt x="961233" y="604514"/>
                </a:lnTo>
                <a:lnTo>
                  <a:pt x="966235" y="609600"/>
                </a:lnTo>
                <a:close/>
              </a:path>
              <a:path w="4079240" h="1371600">
                <a:moveTo>
                  <a:pt x="961233" y="604514"/>
                </a:moveTo>
                <a:lnTo>
                  <a:pt x="933115" y="584200"/>
                </a:lnTo>
                <a:lnTo>
                  <a:pt x="941250" y="584200"/>
                </a:lnTo>
                <a:lnTo>
                  <a:pt x="961233" y="604514"/>
                </a:lnTo>
                <a:close/>
              </a:path>
              <a:path w="4079240" h="1371600">
                <a:moveTo>
                  <a:pt x="968271" y="609600"/>
                </a:moveTo>
                <a:lnTo>
                  <a:pt x="966235" y="609600"/>
                </a:lnTo>
                <a:lnTo>
                  <a:pt x="961233" y="604514"/>
                </a:lnTo>
                <a:lnTo>
                  <a:pt x="968271" y="609600"/>
                </a:lnTo>
                <a:close/>
              </a:path>
              <a:path w="4079240" h="1371600">
                <a:moveTo>
                  <a:pt x="1099705" y="698500"/>
                </a:moveTo>
                <a:lnTo>
                  <a:pt x="1083595" y="698500"/>
                </a:lnTo>
                <a:lnTo>
                  <a:pt x="1046155" y="673100"/>
                </a:lnTo>
                <a:lnTo>
                  <a:pt x="1072491" y="685800"/>
                </a:lnTo>
                <a:lnTo>
                  <a:pt x="1099705" y="698500"/>
                </a:lnTo>
                <a:close/>
              </a:path>
              <a:path w="4079240" h="1371600">
                <a:moveTo>
                  <a:pt x="1173594" y="723900"/>
                </a:moveTo>
                <a:lnTo>
                  <a:pt x="1198052" y="711200"/>
                </a:lnTo>
                <a:lnTo>
                  <a:pt x="1221834" y="698500"/>
                </a:lnTo>
                <a:lnTo>
                  <a:pt x="1267914" y="673100"/>
                </a:lnTo>
                <a:lnTo>
                  <a:pt x="1258419" y="685800"/>
                </a:lnTo>
                <a:lnTo>
                  <a:pt x="1249194" y="685800"/>
                </a:lnTo>
                <a:lnTo>
                  <a:pt x="1243612" y="693484"/>
                </a:lnTo>
                <a:lnTo>
                  <a:pt x="1230474" y="698500"/>
                </a:lnTo>
                <a:lnTo>
                  <a:pt x="2071350" y="698500"/>
                </a:lnTo>
                <a:lnTo>
                  <a:pt x="2089750" y="711200"/>
                </a:lnTo>
                <a:lnTo>
                  <a:pt x="1199514" y="711200"/>
                </a:lnTo>
                <a:lnTo>
                  <a:pt x="1194328" y="717369"/>
                </a:lnTo>
                <a:lnTo>
                  <a:pt x="1173594" y="723900"/>
                </a:lnTo>
                <a:close/>
              </a:path>
              <a:path w="4079240" h="1371600">
                <a:moveTo>
                  <a:pt x="1239969" y="698500"/>
                </a:moveTo>
                <a:lnTo>
                  <a:pt x="1230474" y="698500"/>
                </a:lnTo>
                <a:lnTo>
                  <a:pt x="1243612" y="693484"/>
                </a:lnTo>
                <a:lnTo>
                  <a:pt x="1239969" y="698500"/>
                </a:lnTo>
                <a:close/>
              </a:path>
              <a:path w="4079240" h="1371600">
                <a:moveTo>
                  <a:pt x="1173594" y="723900"/>
                </a:moveTo>
                <a:lnTo>
                  <a:pt x="1171895" y="723900"/>
                </a:lnTo>
                <a:lnTo>
                  <a:pt x="1186104" y="711200"/>
                </a:lnTo>
                <a:lnTo>
                  <a:pt x="1198052" y="711200"/>
                </a:lnTo>
                <a:lnTo>
                  <a:pt x="1173594" y="723900"/>
                </a:lnTo>
                <a:close/>
              </a:path>
              <a:path w="4079240" h="1371600">
                <a:moveTo>
                  <a:pt x="1194328" y="717369"/>
                </a:moveTo>
                <a:lnTo>
                  <a:pt x="1199514" y="711200"/>
                </a:lnTo>
                <a:lnTo>
                  <a:pt x="1213914" y="711200"/>
                </a:lnTo>
                <a:lnTo>
                  <a:pt x="1194328" y="717369"/>
                </a:lnTo>
                <a:close/>
              </a:path>
              <a:path w="4079240" h="1371600">
                <a:moveTo>
                  <a:pt x="2108150" y="723900"/>
                </a:moveTo>
                <a:lnTo>
                  <a:pt x="1188838" y="723900"/>
                </a:lnTo>
                <a:lnTo>
                  <a:pt x="1194328" y="717369"/>
                </a:lnTo>
                <a:lnTo>
                  <a:pt x="1213914" y="711200"/>
                </a:lnTo>
                <a:lnTo>
                  <a:pt x="2089750" y="711200"/>
                </a:lnTo>
                <a:lnTo>
                  <a:pt x="2108150" y="723900"/>
                </a:lnTo>
                <a:close/>
              </a:path>
              <a:path w="4079240" h="1371600">
                <a:moveTo>
                  <a:pt x="1188838" y="723900"/>
                </a:moveTo>
                <a:lnTo>
                  <a:pt x="1173594" y="723900"/>
                </a:lnTo>
                <a:lnTo>
                  <a:pt x="1194328" y="717369"/>
                </a:lnTo>
                <a:lnTo>
                  <a:pt x="1188838" y="723900"/>
                </a:lnTo>
                <a:close/>
              </a:path>
              <a:path w="4079240" h="1371600">
                <a:moveTo>
                  <a:pt x="1598253" y="873997"/>
                </a:moveTo>
                <a:lnTo>
                  <a:pt x="1606312" y="863600"/>
                </a:lnTo>
                <a:lnTo>
                  <a:pt x="1620892" y="863600"/>
                </a:lnTo>
                <a:lnTo>
                  <a:pt x="1598253" y="873997"/>
                </a:lnTo>
                <a:close/>
              </a:path>
              <a:path w="4079240" h="1371600">
                <a:moveTo>
                  <a:pt x="1732787" y="873768"/>
                </a:moveTo>
                <a:lnTo>
                  <a:pt x="1714312" y="863600"/>
                </a:lnTo>
                <a:lnTo>
                  <a:pt x="1724572" y="863600"/>
                </a:lnTo>
                <a:lnTo>
                  <a:pt x="1732787" y="873768"/>
                </a:lnTo>
                <a:close/>
              </a:path>
              <a:path w="4079240" h="1371600">
                <a:moveTo>
                  <a:pt x="2276800" y="901700"/>
                </a:moveTo>
                <a:lnTo>
                  <a:pt x="1804311" y="901700"/>
                </a:lnTo>
                <a:lnTo>
                  <a:pt x="1766152" y="876300"/>
                </a:lnTo>
                <a:lnTo>
                  <a:pt x="1755352" y="876300"/>
                </a:lnTo>
                <a:lnTo>
                  <a:pt x="1725517" y="863600"/>
                </a:lnTo>
                <a:lnTo>
                  <a:pt x="2233271" y="863600"/>
                </a:lnTo>
                <a:lnTo>
                  <a:pt x="2244245" y="876300"/>
                </a:lnTo>
                <a:lnTo>
                  <a:pt x="2276800" y="901700"/>
                </a:lnTo>
                <a:close/>
              </a:path>
              <a:path w="4079240" h="1371600">
                <a:moveTo>
                  <a:pt x="1737385" y="876300"/>
                </a:moveTo>
                <a:lnTo>
                  <a:pt x="1734832" y="876300"/>
                </a:lnTo>
                <a:lnTo>
                  <a:pt x="1732787" y="873768"/>
                </a:lnTo>
                <a:lnTo>
                  <a:pt x="1737385" y="876300"/>
                </a:lnTo>
                <a:close/>
              </a:path>
              <a:path w="4079240" h="1371600">
                <a:moveTo>
                  <a:pt x="1596469" y="876300"/>
                </a:moveTo>
                <a:lnTo>
                  <a:pt x="1593240" y="876300"/>
                </a:lnTo>
                <a:lnTo>
                  <a:pt x="1598253" y="873997"/>
                </a:lnTo>
                <a:lnTo>
                  <a:pt x="1596469" y="876300"/>
                </a:lnTo>
                <a:close/>
              </a:path>
              <a:path w="4079240" h="1371600">
                <a:moveTo>
                  <a:pt x="1795540" y="896603"/>
                </a:moveTo>
                <a:lnTo>
                  <a:pt x="1782453" y="889000"/>
                </a:lnTo>
                <a:lnTo>
                  <a:pt x="1760122" y="876300"/>
                </a:lnTo>
                <a:lnTo>
                  <a:pt x="1766152" y="876300"/>
                </a:lnTo>
                <a:lnTo>
                  <a:pt x="1795540" y="896603"/>
                </a:lnTo>
                <a:close/>
              </a:path>
              <a:path w="4079240" h="1371600">
                <a:moveTo>
                  <a:pt x="1804311" y="901700"/>
                </a:moveTo>
                <a:lnTo>
                  <a:pt x="1795540" y="896603"/>
                </a:lnTo>
                <a:lnTo>
                  <a:pt x="1766152" y="876300"/>
                </a:lnTo>
                <a:lnTo>
                  <a:pt x="1804311" y="901700"/>
                </a:lnTo>
                <a:close/>
              </a:path>
              <a:path w="4079240" h="1371600">
                <a:moveTo>
                  <a:pt x="3432096" y="1273816"/>
                </a:moveTo>
                <a:lnTo>
                  <a:pt x="3435104" y="1270000"/>
                </a:lnTo>
                <a:lnTo>
                  <a:pt x="2774799" y="1270000"/>
                </a:lnTo>
                <a:lnTo>
                  <a:pt x="2803847" y="1257300"/>
                </a:lnTo>
                <a:lnTo>
                  <a:pt x="2840747" y="1257300"/>
                </a:lnTo>
                <a:lnTo>
                  <a:pt x="2845280" y="1251688"/>
                </a:lnTo>
                <a:lnTo>
                  <a:pt x="2851582" y="1248894"/>
                </a:lnTo>
                <a:lnTo>
                  <a:pt x="2867600" y="1244600"/>
                </a:lnTo>
                <a:lnTo>
                  <a:pt x="2913556" y="1219200"/>
                </a:lnTo>
                <a:lnTo>
                  <a:pt x="2958027" y="1206500"/>
                </a:lnTo>
                <a:lnTo>
                  <a:pt x="3000946" y="1181100"/>
                </a:lnTo>
                <a:lnTo>
                  <a:pt x="2984470" y="1181100"/>
                </a:lnTo>
                <a:lnTo>
                  <a:pt x="3006153" y="1168400"/>
                </a:lnTo>
                <a:lnTo>
                  <a:pt x="3090156" y="1117600"/>
                </a:lnTo>
                <a:lnTo>
                  <a:pt x="3131761" y="1079500"/>
                </a:lnTo>
                <a:lnTo>
                  <a:pt x="3173745" y="1054100"/>
                </a:lnTo>
                <a:lnTo>
                  <a:pt x="3214873" y="1028700"/>
                </a:lnTo>
                <a:lnTo>
                  <a:pt x="3256954" y="1003300"/>
                </a:lnTo>
                <a:lnTo>
                  <a:pt x="3299980" y="977900"/>
                </a:lnTo>
                <a:lnTo>
                  <a:pt x="3343941" y="952500"/>
                </a:lnTo>
                <a:lnTo>
                  <a:pt x="3388827" y="927100"/>
                </a:lnTo>
                <a:lnTo>
                  <a:pt x="3528938" y="889000"/>
                </a:lnTo>
                <a:lnTo>
                  <a:pt x="3728022" y="889000"/>
                </a:lnTo>
                <a:lnTo>
                  <a:pt x="3778468" y="901700"/>
                </a:lnTo>
                <a:lnTo>
                  <a:pt x="3827462" y="927100"/>
                </a:lnTo>
                <a:lnTo>
                  <a:pt x="3874106" y="952500"/>
                </a:lnTo>
                <a:lnTo>
                  <a:pt x="3917502" y="977900"/>
                </a:lnTo>
                <a:lnTo>
                  <a:pt x="3942195" y="990600"/>
                </a:lnTo>
                <a:lnTo>
                  <a:pt x="3966012" y="1016000"/>
                </a:lnTo>
                <a:lnTo>
                  <a:pt x="3988073" y="1041400"/>
                </a:lnTo>
                <a:lnTo>
                  <a:pt x="4007501" y="1066800"/>
                </a:lnTo>
                <a:lnTo>
                  <a:pt x="4030541" y="1104900"/>
                </a:lnTo>
                <a:lnTo>
                  <a:pt x="4048721" y="1130300"/>
                </a:lnTo>
                <a:lnTo>
                  <a:pt x="4063391" y="1168400"/>
                </a:lnTo>
                <a:lnTo>
                  <a:pt x="4072774" y="1206500"/>
                </a:lnTo>
                <a:lnTo>
                  <a:pt x="3606553" y="1206500"/>
                </a:lnTo>
                <a:lnTo>
                  <a:pt x="3579823" y="1219200"/>
                </a:lnTo>
                <a:lnTo>
                  <a:pt x="3538244" y="1219200"/>
                </a:lnTo>
                <a:lnTo>
                  <a:pt x="3529156" y="1230448"/>
                </a:lnTo>
                <a:lnTo>
                  <a:pt x="3524012" y="1231900"/>
                </a:lnTo>
                <a:lnTo>
                  <a:pt x="3480554" y="1244600"/>
                </a:lnTo>
                <a:lnTo>
                  <a:pt x="3438310" y="1270000"/>
                </a:lnTo>
                <a:lnTo>
                  <a:pt x="3432096" y="1273816"/>
                </a:lnTo>
                <a:close/>
              </a:path>
              <a:path w="4079240" h="1371600">
                <a:moveTo>
                  <a:pt x="3285438" y="1371600"/>
                </a:moveTo>
                <a:lnTo>
                  <a:pt x="2270922" y="1371600"/>
                </a:lnTo>
                <a:lnTo>
                  <a:pt x="2253319" y="1358900"/>
                </a:lnTo>
                <a:lnTo>
                  <a:pt x="2216744" y="1320800"/>
                </a:lnTo>
                <a:lnTo>
                  <a:pt x="2181025" y="1282700"/>
                </a:lnTo>
                <a:lnTo>
                  <a:pt x="2146125" y="1257300"/>
                </a:lnTo>
                <a:lnTo>
                  <a:pt x="2112006" y="1219200"/>
                </a:lnTo>
                <a:lnTo>
                  <a:pt x="2078630" y="1181100"/>
                </a:lnTo>
                <a:lnTo>
                  <a:pt x="1977381" y="1066800"/>
                </a:lnTo>
                <a:lnTo>
                  <a:pt x="1942951" y="1028700"/>
                </a:lnTo>
                <a:lnTo>
                  <a:pt x="1907681" y="990600"/>
                </a:lnTo>
                <a:lnTo>
                  <a:pt x="1895544" y="977900"/>
                </a:lnTo>
                <a:lnTo>
                  <a:pt x="1902951" y="977900"/>
                </a:lnTo>
                <a:lnTo>
                  <a:pt x="1886687" y="964952"/>
                </a:lnTo>
                <a:lnTo>
                  <a:pt x="1878955" y="952500"/>
                </a:lnTo>
                <a:lnTo>
                  <a:pt x="1871046" y="952500"/>
                </a:lnTo>
                <a:lnTo>
                  <a:pt x="1837791" y="927100"/>
                </a:lnTo>
                <a:lnTo>
                  <a:pt x="1802916" y="901700"/>
                </a:lnTo>
                <a:lnTo>
                  <a:pt x="1795540" y="896603"/>
                </a:lnTo>
                <a:lnTo>
                  <a:pt x="1804311" y="901700"/>
                </a:lnTo>
                <a:lnTo>
                  <a:pt x="2276800" y="901700"/>
                </a:lnTo>
                <a:lnTo>
                  <a:pt x="2320037" y="952500"/>
                </a:lnTo>
                <a:lnTo>
                  <a:pt x="1871271" y="952500"/>
                </a:lnTo>
                <a:lnTo>
                  <a:pt x="1871987" y="953248"/>
                </a:lnTo>
                <a:lnTo>
                  <a:pt x="2320676" y="953248"/>
                </a:lnTo>
                <a:lnTo>
                  <a:pt x="2341693" y="977900"/>
                </a:lnTo>
                <a:lnTo>
                  <a:pt x="2374472" y="1016000"/>
                </a:lnTo>
                <a:lnTo>
                  <a:pt x="2407767" y="1054100"/>
                </a:lnTo>
                <a:lnTo>
                  <a:pt x="2441799" y="1092200"/>
                </a:lnTo>
                <a:lnTo>
                  <a:pt x="2461195" y="1106280"/>
                </a:lnTo>
                <a:lnTo>
                  <a:pt x="2468385" y="1117600"/>
                </a:lnTo>
                <a:lnTo>
                  <a:pt x="2480440" y="1117600"/>
                </a:lnTo>
                <a:lnTo>
                  <a:pt x="2517840" y="1155700"/>
                </a:lnTo>
                <a:lnTo>
                  <a:pt x="2556725" y="1181100"/>
                </a:lnTo>
                <a:lnTo>
                  <a:pt x="2597235" y="1206500"/>
                </a:lnTo>
                <a:lnTo>
                  <a:pt x="2618371" y="1219200"/>
                </a:lnTo>
                <a:lnTo>
                  <a:pt x="2601348" y="1219200"/>
                </a:lnTo>
                <a:lnTo>
                  <a:pt x="2614860" y="1224822"/>
                </a:lnTo>
                <a:lnTo>
                  <a:pt x="2620158" y="1231900"/>
                </a:lnTo>
                <a:lnTo>
                  <a:pt x="2631869" y="1231900"/>
                </a:lnTo>
                <a:lnTo>
                  <a:pt x="2694801" y="1257300"/>
                </a:lnTo>
                <a:lnTo>
                  <a:pt x="2727347" y="1270000"/>
                </a:lnTo>
                <a:lnTo>
                  <a:pt x="3435104" y="1270000"/>
                </a:lnTo>
                <a:lnTo>
                  <a:pt x="3414310" y="1282700"/>
                </a:lnTo>
                <a:lnTo>
                  <a:pt x="3406147" y="1282700"/>
                </a:lnTo>
                <a:lnTo>
                  <a:pt x="3399666" y="1291643"/>
                </a:lnTo>
                <a:lnTo>
                  <a:pt x="3352578" y="1320800"/>
                </a:lnTo>
                <a:lnTo>
                  <a:pt x="3312038" y="1358900"/>
                </a:lnTo>
                <a:lnTo>
                  <a:pt x="3285438" y="1371600"/>
                </a:lnTo>
                <a:close/>
              </a:path>
              <a:path w="4079240" h="1371600">
                <a:moveTo>
                  <a:pt x="1483780" y="922054"/>
                </a:moveTo>
                <a:lnTo>
                  <a:pt x="1489313" y="914400"/>
                </a:lnTo>
                <a:lnTo>
                  <a:pt x="1503240" y="914400"/>
                </a:lnTo>
                <a:lnTo>
                  <a:pt x="1483780" y="922054"/>
                </a:lnTo>
                <a:close/>
              </a:path>
              <a:path w="4079240" h="1371600">
                <a:moveTo>
                  <a:pt x="1485698" y="927100"/>
                </a:moveTo>
                <a:lnTo>
                  <a:pt x="1480133" y="927100"/>
                </a:lnTo>
                <a:lnTo>
                  <a:pt x="1483780" y="922054"/>
                </a:lnTo>
                <a:lnTo>
                  <a:pt x="1503240" y="914400"/>
                </a:lnTo>
                <a:lnTo>
                  <a:pt x="1507673" y="914400"/>
                </a:lnTo>
                <a:lnTo>
                  <a:pt x="1485698" y="927100"/>
                </a:lnTo>
                <a:close/>
              </a:path>
              <a:path w="4079240" h="1371600">
                <a:moveTo>
                  <a:pt x="1886687" y="964952"/>
                </a:moveTo>
                <a:lnTo>
                  <a:pt x="1871987" y="953248"/>
                </a:lnTo>
                <a:lnTo>
                  <a:pt x="1871271" y="952500"/>
                </a:lnTo>
                <a:lnTo>
                  <a:pt x="1878955" y="952500"/>
                </a:lnTo>
                <a:lnTo>
                  <a:pt x="1886687" y="964952"/>
                </a:lnTo>
                <a:close/>
              </a:path>
              <a:path w="4079240" h="1371600">
                <a:moveTo>
                  <a:pt x="1893533" y="975795"/>
                </a:moveTo>
                <a:lnTo>
                  <a:pt x="1871987" y="953248"/>
                </a:lnTo>
                <a:lnTo>
                  <a:pt x="1886687" y="964952"/>
                </a:lnTo>
                <a:lnTo>
                  <a:pt x="1893533" y="975795"/>
                </a:lnTo>
                <a:close/>
              </a:path>
              <a:path w="4079240" h="1371600">
                <a:moveTo>
                  <a:pt x="1895544" y="977900"/>
                </a:moveTo>
                <a:lnTo>
                  <a:pt x="1894862" y="977900"/>
                </a:lnTo>
                <a:lnTo>
                  <a:pt x="1893533" y="975795"/>
                </a:lnTo>
                <a:lnTo>
                  <a:pt x="1895544" y="977900"/>
                </a:lnTo>
                <a:close/>
              </a:path>
              <a:path w="4079240" h="1371600">
                <a:moveTo>
                  <a:pt x="2458672" y="1102263"/>
                </a:moveTo>
                <a:lnTo>
                  <a:pt x="2444388" y="1092200"/>
                </a:lnTo>
                <a:lnTo>
                  <a:pt x="2452387" y="1092200"/>
                </a:lnTo>
                <a:lnTo>
                  <a:pt x="2458672" y="1102263"/>
                </a:lnTo>
                <a:close/>
              </a:path>
              <a:path w="4079240" h="1371600">
                <a:moveTo>
                  <a:pt x="2480440" y="1117600"/>
                </a:moveTo>
                <a:lnTo>
                  <a:pt x="2476788" y="1117600"/>
                </a:lnTo>
                <a:lnTo>
                  <a:pt x="2461195" y="1106280"/>
                </a:lnTo>
                <a:lnTo>
                  <a:pt x="2458672" y="1102263"/>
                </a:lnTo>
                <a:lnTo>
                  <a:pt x="2480440" y="1117600"/>
                </a:lnTo>
                <a:close/>
              </a:path>
              <a:path w="4079240" h="1371600">
                <a:moveTo>
                  <a:pt x="2476788" y="1117600"/>
                </a:moveTo>
                <a:lnTo>
                  <a:pt x="2468385" y="1117600"/>
                </a:lnTo>
                <a:lnTo>
                  <a:pt x="2461195" y="1106280"/>
                </a:lnTo>
                <a:lnTo>
                  <a:pt x="2476788" y="1117600"/>
                </a:lnTo>
                <a:close/>
              </a:path>
              <a:path w="4079240" h="1371600">
                <a:moveTo>
                  <a:pt x="2979846" y="1183807"/>
                </a:moveTo>
                <a:lnTo>
                  <a:pt x="2981866" y="1181100"/>
                </a:lnTo>
                <a:lnTo>
                  <a:pt x="2984470" y="1181100"/>
                </a:lnTo>
                <a:lnTo>
                  <a:pt x="2979846" y="1183807"/>
                </a:lnTo>
                <a:close/>
              </a:path>
              <a:path w="4079240" h="1371600">
                <a:moveTo>
                  <a:pt x="2972394" y="1193800"/>
                </a:moveTo>
                <a:lnTo>
                  <a:pt x="2962786" y="1193800"/>
                </a:lnTo>
                <a:lnTo>
                  <a:pt x="2979846" y="1183807"/>
                </a:lnTo>
                <a:lnTo>
                  <a:pt x="2972394" y="1193800"/>
                </a:lnTo>
                <a:close/>
              </a:path>
              <a:path w="4079240" h="1371600">
                <a:moveTo>
                  <a:pt x="3663793" y="1219200"/>
                </a:moveTo>
                <a:lnTo>
                  <a:pt x="3661419" y="1219200"/>
                </a:lnTo>
                <a:lnTo>
                  <a:pt x="3638413" y="1206500"/>
                </a:lnTo>
                <a:lnTo>
                  <a:pt x="3643903" y="1206500"/>
                </a:lnTo>
                <a:lnTo>
                  <a:pt x="3663793" y="1219200"/>
                </a:lnTo>
                <a:close/>
              </a:path>
              <a:path w="4079240" h="1371600">
                <a:moveTo>
                  <a:pt x="3750109" y="1261085"/>
                </a:moveTo>
                <a:lnTo>
                  <a:pt x="3747819" y="1257300"/>
                </a:lnTo>
                <a:lnTo>
                  <a:pt x="3739933" y="1244600"/>
                </a:lnTo>
                <a:lnTo>
                  <a:pt x="3723823" y="1231900"/>
                </a:lnTo>
                <a:lnTo>
                  <a:pt x="3710953" y="1231900"/>
                </a:lnTo>
                <a:lnTo>
                  <a:pt x="3701739" y="1219200"/>
                </a:lnTo>
                <a:lnTo>
                  <a:pt x="3666302" y="1219200"/>
                </a:lnTo>
                <a:lnTo>
                  <a:pt x="3643903" y="1206500"/>
                </a:lnTo>
                <a:lnTo>
                  <a:pt x="4072774" y="1206500"/>
                </a:lnTo>
                <a:lnTo>
                  <a:pt x="4075901" y="1219200"/>
                </a:lnTo>
                <a:lnTo>
                  <a:pt x="4078804" y="1244600"/>
                </a:lnTo>
                <a:lnTo>
                  <a:pt x="4077116" y="1257300"/>
                </a:lnTo>
                <a:lnTo>
                  <a:pt x="3749023" y="1257300"/>
                </a:lnTo>
                <a:lnTo>
                  <a:pt x="3750109" y="1261085"/>
                </a:lnTo>
                <a:close/>
              </a:path>
              <a:path w="4079240" h="1371600">
                <a:moveTo>
                  <a:pt x="2639508" y="1231900"/>
                </a:moveTo>
                <a:lnTo>
                  <a:pt x="2631869" y="1231900"/>
                </a:lnTo>
                <a:lnTo>
                  <a:pt x="2614860" y="1224822"/>
                </a:lnTo>
                <a:lnTo>
                  <a:pt x="2610651" y="1219200"/>
                </a:lnTo>
                <a:lnTo>
                  <a:pt x="2618371" y="1219200"/>
                </a:lnTo>
                <a:lnTo>
                  <a:pt x="2639508" y="1231900"/>
                </a:lnTo>
                <a:close/>
              </a:path>
              <a:path w="4079240" h="1371600">
                <a:moveTo>
                  <a:pt x="3529156" y="1230448"/>
                </a:moveTo>
                <a:lnTo>
                  <a:pt x="3538244" y="1219200"/>
                </a:lnTo>
                <a:lnTo>
                  <a:pt x="3553633" y="1219200"/>
                </a:lnTo>
                <a:lnTo>
                  <a:pt x="3533245" y="1229295"/>
                </a:lnTo>
                <a:lnTo>
                  <a:pt x="3529156" y="1230448"/>
                </a:lnTo>
                <a:close/>
              </a:path>
              <a:path w="4079240" h="1371600">
                <a:moveTo>
                  <a:pt x="3533245" y="1229295"/>
                </a:moveTo>
                <a:lnTo>
                  <a:pt x="3553633" y="1219200"/>
                </a:lnTo>
                <a:lnTo>
                  <a:pt x="3569023" y="1219200"/>
                </a:lnTo>
                <a:lnTo>
                  <a:pt x="3533245" y="1229295"/>
                </a:lnTo>
                <a:close/>
              </a:path>
              <a:path w="4079240" h="1371600">
                <a:moveTo>
                  <a:pt x="3709776" y="1232253"/>
                </a:moveTo>
                <a:lnTo>
                  <a:pt x="3688093" y="1219200"/>
                </a:lnTo>
                <a:lnTo>
                  <a:pt x="3692863" y="1219200"/>
                </a:lnTo>
                <a:lnTo>
                  <a:pt x="3709776" y="1232253"/>
                </a:lnTo>
                <a:close/>
              </a:path>
              <a:path w="4079240" h="1371600">
                <a:moveTo>
                  <a:pt x="3729583" y="1244600"/>
                </a:moveTo>
                <a:lnTo>
                  <a:pt x="3709776" y="1232253"/>
                </a:lnTo>
                <a:lnTo>
                  <a:pt x="3692863" y="1219200"/>
                </a:lnTo>
                <a:lnTo>
                  <a:pt x="3701739" y="1219200"/>
                </a:lnTo>
                <a:lnTo>
                  <a:pt x="3710953" y="1231900"/>
                </a:lnTo>
                <a:lnTo>
                  <a:pt x="3720301" y="1231900"/>
                </a:lnTo>
                <a:lnTo>
                  <a:pt x="3729583" y="1244600"/>
                </a:lnTo>
                <a:close/>
              </a:path>
              <a:path w="4079240" h="1371600">
                <a:moveTo>
                  <a:pt x="2631869" y="1231900"/>
                </a:moveTo>
                <a:lnTo>
                  <a:pt x="2620158" y="1231900"/>
                </a:lnTo>
                <a:lnTo>
                  <a:pt x="2614860" y="1224822"/>
                </a:lnTo>
                <a:lnTo>
                  <a:pt x="2631869" y="1231900"/>
                </a:lnTo>
                <a:close/>
              </a:path>
              <a:path w="4079240" h="1371600">
                <a:moveTo>
                  <a:pt x="3527984" y="1231900"/>
                </a:moveTo>
                <a:lnTo>
                  <a:pt x="3529156" y="1230448"/>
                </a:lnTo>
                <a:lnTo>
                  <a:pt x="3533245" y="1229295"/>
                </a:lnTo>
                <a:lnTo>
                  <a:pt x="3527984" y="1231900"/>
                </a:lnTo>
                <a:close/>
              </a:path>
              <a:path w="4079240" h="1371600">
                <a:moveTo>
                  <a:pt x="3734330" y="1244600"/>
                </a:moveTo>
                <a:lnTo>
                  <a:pt x="3729583" y="1244600"/>
                </a:lnTo>
                <a:lnTo>
                  <a:pt x="3720301" y="1231900"/>
                </a:lnTo>
                <a:lnTo>
                  <a:pt x="3723823" y="1231900"/>
                </a:lnTo>
                <a:lnTo>
                  <a:pt x="3734330" y="1244600"/>
                </a:lnTo>
                <a:close/>
              </a:path>
              <a:path w="4079240" h="1371600">
                <a:moveTo>
                  <a:pt x="3747999" y="1262700"/>
                </a:moveTo>
                <a:lnTo>
                  <a:pt x="3744163" y="1257300"/>
                </a:lnTo>
                <a:lnTo>
                  <a:pt x="3734330" y="1244600"/>
                </a:lnTo>
                <a:lnTo>
                  <a:pt x="3723823" y="1231900"/>
                </a:lnTo>
                <a:lnTo>
                  <a:pt x="3739933" y="1244600"/>
                </a:lnTo>
                <a:lnTo>
                  <a:pt x="3738943" y="1244600"/>
                </a:lnTo>
                <a:lnTo>
                  <a:pt x="3744759" y="1257300"/>
                </a:lnTo>
                <a:lnTo>
                  <a:pt x="3745378" y="1257300"/>
                </a:lnTo>
                <a:lnTo>
                  <a:pt x="3747999" y="1262700"/>
                </a:lnTo>
                <a:close/>
              </a:path>
              <a:path w="4079240" h="1371600">
                <a:moveTo>
                  <a:pt x="3748732" y="1264209"/>
                </a:moveTo>
                <a:lnTo>
                  <a:pt x="3740653" y="1257300"/>
                </a:lnTo>
                <a:lnTo>
                  <a:pt x="3725263" y="1244600"/>
                </a:lnTo>
                <a:lnTo>
                  <a:pt x="3709776" y="1232253"/>
                </a:lnTo>
                <a:lnTo>
                  <a:pt x="3729583" y="1244600"/>
                </a:lnTo>
                <a:lnTo>
                  <a:pt x="3734330" y="1244600"/>
                </a:lnTo>
                <a:lnTo>
                  <a:pt x="3744163" y="1257300"/>
                </a:lnTo>
                <a:lnTo>
                  <a:pt x="3747999" y="1262700"/>
                </a:lnTo>
                <a:lnTo>
                  <a:pt x="3748732" y="1264209"/>
                </a:lnTo>
                <a:close/>
              </a:path>
              <a:path w="4079240" h="1371600">
                <a:moveTo>
                  <a:pt x="2846419" y="1250278"/>
                </a:moveTo>
                <a:lnTo>
                  <a:pt x="2851007" y="1244600"/>
                </a:lnTo>
                <a:lnTo>
                  <a:pt x="2861267" y="1244600"/>
                </a:lnTo>
                <a:lnTo>
                  <a:pt x="2851582" y="1248894"/>
                </a:lnTo>
                <a:lnTo>
                  <a:pt x="2846419" y="1250278"/>
                </a:lnTo>
                <a:close/>
              </a:path>
              <a:path w="4079240" h="1371600">
                <a:moveTo>
                  <a:pt x="3745378" y="1257300"/>
                </a:moveTo>
                <a:lnTo>
                  <a:pt x="3744759" y="1257300"/>
                </a:lnTo>
                <a:lnTo>
                  <a:pt x="3738943" y="1244600"/>
                </a:lnTo>
                <a:lnTo>
                  <a:pt x="3745378" y="1257300"/>
                </a:lnTo>
                <a:close/>
              </a:path>
              <a:path w="4079240" h="1371600">
                <a:moveTo>
                  <a:pt x="3751745" y="1266786"/>
                </a:moveTo>
                <a:lnTo>
                  <a:pt x="3749597" y="1264949"/>
                </a:lnTo>
                <a:lnTo>
                  <a:pt x="3747999" y="1262700"/>
                </a:lnTo>
                <a:lnTo>
                  <a:pt x="3745378" y="1257300"/>
                </a:lnTo>
                <a:lnTo>
                  <a:pt x="3738943" y="1244600"/>
                </a:lnTo>
                <a:lnTo>
                  <a:pt x="3739933" y="1244600"/>
                </a:lnTo>
                <a:lnTo>
                  <a:pt x="3747819" y="1257300"/>
                </a:lnTo>
                <a:lnTo>
                  <a:pt x="3750109" y="1261085"/>
                </a:lnTo>
                <a:lnTo>
                  <a:pt x="3751745" y="1266786"/>
                </a:lnTo>
                <a:close/>
              </a:path>
              <a:path w="4079240" h="1371600">
                <a:moveTo>
                  <a:pt x="2832624" y="1257300"/>
                </a:moveTo>
                <a:lnTo>
                  <a:pt x="2820227" y="1257300"/>
                </a:lnTo>
                <a:lnTo>
                  <a:pt x="2846419" y="1250278"/>
                </a:lnTo>
                <a:lnTo>
                  <a:pt x="2845280" y="1251688"/>
                </a:lnTo>
                <a:lnTo>
                  <a:pt x="2832624" y="1257300"/>
                </a:lnTo>
                <a:close/>
              </a:path>
              <a:path w="4079240" h="1371600">
                <a:moveTo>
                  <a:pt x="2840747" y="1257300"/>
                </a:moveTo>
                <a:lnTo>
                  <a:pt x="2832624" y="1257300"/>
                </a:lnTo>
                <a:lnTo>
                  <a:pt x="2845280" y="1251688"/>
                </a:lnTo>
                <a:lnTo>
                  <a:pt x="2840747" y="1257300"/>
                </a:lnTo>
                <a:close/>
              </a:path>
              <a:path w="4079240" h="1371600">
                <a:moveTo>
                  <a:pt x="2761851" y="1270000"/>
                </a:moveTo>
                <a:lnTo>
                  <a:pt x="2727347" y="1270000"/>
                </a:lnTo>
                <a:lnTo>
                  <a:pt x="2717098" y="1257300"/>
                </a:lnTo>
                <a:lnTo>
                  <a:pt x="2736797" y="1257300"/>
                </a:lnTo>
                <a:lnTo>
                  <a:pt x="2761851" y="1270000"/>
                </a:lnTo>
                <a:close/>
              </a:path>
              <a:path w="4079240" h="1371600">
                <a:moveTo>
                  <a:pt x="3751958" y="1264142"/>
                </a:moveTo>
                <a:lnTo>
                  <a:pt x="3750109" y="1261085"/>
                </a:lnTo>
                <a:lnTo>
                  <a:pt x="3749023" y="1257300"/>
                </a:lnTo>
                <a:lnTo>
                  <a:pt x="3750373" y="1257300"/>
                </a:lnTo>
                <a:lnTo>
                  <a:pt x="3751471" y="1259847"/>
                </a:lnTo>
                <a:lnTo>
                  <a:pt x="3751958" y="1264142"/>
                </a:lnTo>
                <a:close/>
              </a:path>
              <a:path w="4079240" h="1371600">
                <a:moveTo>
                  <a:pt x="4073741" y="1282700"/>
                </a:moveTo>
                <a:lnTo>
                  <a:pt x="3761263" y="1282700"/>
                </a:lnTo>
                <a:lnTo>
                  <a:pt x="3756300" y="1271053"/>
                </a:lnTo>
                <a:lnTo>
                  <a:pt x="3756043" y="1270000"/>
                </a:lnTo>
                <a:lnTo>
                  <a:pt x="3755851" y="1270000"/>
                </a:lnTo>
                <a:lnTo>
                  <a:pt x="3751471" y="1259847"/>
                </a:lnTo>
                <a:lnTo>
                  <a:pt x="3751183" y="1257300"/>
                </a:lnTo>
                <a:lnTo>
                  <a:pt x="4077116" y="1257300"/>
                </a:lnTo>
                <a:lnTo>
                  <a:pt x="4075429" y="1270000"/>
                </a:lnTo>
                <a:lnTo>
                  <a:pt x="3756043" y="1270000"/>
                </a:lnTo>
                <a:lnTo>
                  <a:pt x="3756300" y="1271053"/>
                </a:lnTo>
                <a:lnTo>
                  <a:pt x="4075289" y="1271053"/>
                </a:lnTo>
                <a:lnTo>
                  <a:pt x="4073741" y="1282700"/>
                </a:lnTo>
                <a:close/>
              </a:path>
              <a:path w="4079240" h="1371600">
                <a:moveTo>
                  <a:pt x="3755851" y="1270000"/>
                </a:moveTo>
                <a:lnTo>
                  <a:pt x="3755503" y="1270000"/>
                </a:lnTo>
                <a:lnTo>
                  <a:pt x="3751958" y="1264142"/>
                </a:lnTo>
                <a:lnTo>
                  <a:pt x="3751471" y="1259847"/>
                </a:lnTo>
                <a:lnTo>
                  <a:pt x="3755851" y="1270000"/>
                </a:lnTo>
                <a:close/>
              </a:path>
              <a:path w="4079240" h="1371600">
                <a:moveTo>
                  <a:pt x="3752313" y="1267272"/>
                </a:moveTo>
                <a:lnTo>
                  <a:pt x="3751745" y="1266786"/>
                </a:lnTo>
                <a:lnTo>
                  <a:pt x="3750109" y="1261085"/>
                </a:lnTo>
                <a:lnTo>
                  <a:pt x="3751958" y="1264142"/>
                </a:lnTo>
                <a:lnTo>
                  <a:pt x="3752313" y="1267272"/>
                </a:lnTo>
                <a:close/>
              </a:path>
              <a:path w="4079240" h="1371600">
                <a:moveTo>
                  <a:pt x="3749597" y="1264949"/>
                </a:moveTo>
                <a:lnTo>
                  <a:pt x="3748732" y="1264209"/>
                </a:lnTo>
                <a:lnTo>
                  <a:pt x="3747999" y="1262700"/>
                </a:lnTo>
                <a:lnTo>
                  <a:pt x="3749597" y="1264949"/>
                </a:lnTo>
                <a:close/>
              </a:path>
              <a:path w="4079240" h="1371600">
                <a:moveTo>
                  <a:pt x="3755503" y="1270000"/>
                </a:moveTo>
                <a:lnTo>
                  <a:pt x="3752313" y="1267272"/>
                </a:lnTo>
                <a:lnTo>
                  <a:pt x="3751958" y="1264142"/>
                </a:lnTo>
                <a:lnTo>
                  <a:pt x="3755503" y="1270000"/>
                </a:lnTo>
                <a:close/>
              </a:path>
              <a:path w="4079240" h="1371600">
                <a:moveTo>
                  <a:pt x="3761983" y="1295400"/>
                </a:moveTo>
                <a:lnTo>
                  <a:pt x="3757168" y="1282700"/>
                </a:lnTo>
                <a:lnTo>
                  <a:pt x="3751417" y="1269740"/>
                </a:lnTo>
                <a:lnTo>
                  <a:pt x="3748732" y="1264209"/>
                </a:lnTo>
                <a:lnTo>
                  <a:pt x="3749597" y="1264949"/>
                </a:lnTo>
                <a:lnTo>
                  <a:pt x="3752317" y="1268777"/>
                </a:lnTo>
                <a:lnTo>
                  <a:pt x="3752593" y="1269740"/>
                </a:lnTo>
                <a:lnTo>
                  <a:pt x="3752623" y="1270000"/>
                </a:lnTo>
                <a:lnTo>
                  <a:pt x="3761194" y="1291866"/>
                </a:lnTo>
                <a:lnTo>
                  <a:pt x="3761983" y="1295400"/>
                </a:lnTo>
                <a:close/>
              </a:path>
              <a:path w="4079240" h="1371600">
                <a:moveTo>
                  <a:pt x="3752317" y="1268777"/>
                </a:moveTo>
                <a:lnTo>
                  <a:pt x="3749597" y="1264949"/>
                </a:lnTo>
                <a:lnTo>
                  <a:pt x="3751745" y="1266786"/>
                </a:lnTo>
                <a:lnTo>
                  <a:pt x="3752317" y="1268777"/>
                </a:lnTo>
                <a:close/>
              </a:path>
              <a:path w="4079240" h="1371600">
                <a:moveTo>
                  <a:pt x="3752516" y="1269057"/>
                </a:moveTo>
                <a:lnTo>
                  <a:pt x="3752317" y="1268777"/>
                </a:lnTo>
                <a:lnTo>
                  <a:pt x="3751745" y="1266786"/>
                </a:lnTo>
                <a:lnTo>
                  <a:pt x="3752313" y="1267272"/>
                </a:lnTo>
                <a:lnTo>
                  <a:pt x="3752516" y="1269057"/>
                </a:lnTo>
                <a:close/>
              </a:path>
              <a:path w="4079240" h="1371600">
                <a:moveTo>
                  <a:pt x="3757827" y="1277298"/>
                </a:moveTo>
                <a:lnTo>
                  <a:pt x="3753185" y="1270000"/>
                </a:lnTo>
                <a:lnTo>
                  <a:pt x="3752516" y="1269057"/>
                </a:lnTo>
                <a:lnTo>
                  <a:pt x="3752313" y="1267272"/>
                </a:lnTo>
                <a:lnTo>
                  <a:pt x="3755503" y="1270000"/>
                </a:lnTo>
                <a:lnTo>
                  <a:pt x="3755851" y="1270000"/>
                </a:lnTo>
                <a:lnTo>
                  <a:pt x="3756300" y="1271053"/>
                </a:lnTo>
                <a:lnTo>
                  <a:pt x="3757827" y="1277298"/>
                </a:lnTo>
                <a:close/>
              </a:path>
              <a:path w="4079240" h="1371600">
                <a:moveTo>
                  <a:pt x="3753185" y="1270000"/>
                </a:moveTo>
                <a:lnTo>
                  <a:pt x="3752668" y="1270000"/>
                </a:lnTo>
                <a:lnTo>
                  <a:pt x="3752593" y="1269740"/>
                </a:lnTo>
                <a:lnTo>
                  <a:pt x="3752516" y="1269057"/>
                </a:lnTo>
                <a:lnTo>
                  <a:pt x="3753185" y="1270000"/>
                </a:lnTo>
                <a:close/>
              </a:path>
              <a:path w="4079240" h="1371600">
                <a:moveTo>
                  <a:pt x="3761194" y="1291866"/>
                </a:moveTo>
                <a:lnTo>
                  <a:pt x="3752623" y="1270000"/>
                </a:lnTo>
                <a:lnTo>
                  <a:pt x="3752593" y="1269740"/>
                </a:lnTo>
                <a:lnTo>
                  <a:pt x="3752668" y="1270000"/>
                </a:lnTo>
                <a:lnTo>
                  <a:pt x="3753185" y="1270000"/>
                </a:lnTo>
                <a:lnTo>
                  <a:pt x="3757827" y="1277298"/>
                </a:lnTo>
                <a:lnTo>
                  <a:pt x="3759148" y="1282700"/>
                </a:lnTo>
                <a:lnTo>
                  <a:pt x="3761194" y="1291866"/>
                </a:lnTo>
                <a:close/>
              </a:path>
              <a:path w="4079240" h="1371600">
                <a:moveTo>
                  <a:pt x="3761263" y="1282700"/>
                </a:moveTo>
                <a:lnTo>
                  <a:pt x="3757827" y="1277298"/>
                </a:lnTo>
                <a:lnTo>
                  <a:pt x="3756300" y="1271053"/>
                </a:lnTo>
                <a:lnTo>
                  <a:pt x="3761263" y="1282700"/>
                </a:lnTo>
                <a:close/>
              </a:path>
              <a:path w="4079240" h="1371600">
                <a:moveTo>
                  <a:pt x="3425092" y="1282700"/>
                </a:moveTo>
                <a:lnTo>
                  <a:pt x="3417627" y="1282700"/>
                </a:lnTo>
                <a:lnTo>
                  <a:pt x="3432096" y="1273816"/>
                </a:lnTo>
                <a:lnTo>
                  <a:pt x="3425092" y="1282700"/>
                </a:lnTo>
                <a:close/>
              </a:path>
              <a:path w="4079240" h="1371600">
                <a:moveTo>
                  <a:pt x="4008417" y="1371600"/>
                </a:moveTo>
                <a:lnTo>
                  <a:pt x="3819197" y="1371600"/>
                </a:lnTo>
                <a:lnTo>
                  <a:pt x="3794641" y="1346200"/>
                </a:lnTo>
                <a:lnTo>
                  <a:pt x="3776112" y="1320800"/>
                </a:lnTo>
                <a:lnTo>
                  <a:pt x="3762579" y="1295400"/>
                </a:lnTo>
                <a:lnTo>
                  <a:pt x="3761194" y="1291866"/>
                </a:lnTo>
                <a:lnTo>
                  <a:pt x="3759148" y="1282700"/>
                </a:lnTo>
                <a:lnTo>
                  <a:pt x="3757827" y="1277298"/>
                </a:lnTo>
                <a:lnTo>
                  <a:pt x="3761263" y="1282700"/>
                </a:lnTo>
                <a:lnTo>
                  <a:pt x="4073741" y="1282700"/>
                </a:lnTo>
                <a:lnTo>
                  <a:pt x="4062739" y="1308100"/>
                </a:lnTo>
                <a:lnTo>
                  <a:pt x="4047821" y="1333500"/>
                </a:lnTo>
                <a:lnTo>
                  <a:pt x="4026491" y="1358900"/>
                </a:lnTo>
                <a:lnTo>
                  <a:pt x="4008417" y="1371600"/>
                </a:lnTo>
                <a:close/>
              </a:path>
              <a:path w="4079240" h="1371600">
                <a:moveTo>
                  <a:pt x="3399666" y="1291643"/>
                </a:moveTo>
                <a:lnTo>
                  <a:pt x="3406147" y="1282700"/>
                </a:lnTo>
                <a:lnTo>
                  <a:pt x="3414310" y="1282700"/>
                </a:lnTo>
                <a:lnTo>
                  <a:pt x="3399666" y="1291643"/>
                </a:lnTo>
                <a:close/>
              </a:path>
              <a:path w="4079240" h="1371600">
                <a:moveTo>
                  <a:pt x="3396944" y="1295400"/>
                </a:moveTo>
                <a:lnTo>
                  <a:pt x="3399666" y="1291643"/>
                </a:lnTo>
                <a:lnTo>
                  <a:pt x="3414310" y="1282700"/>
                </a:lnTo>
                <a:lnTo>
                  <a:pt x="3417627" y="1282700"/>
                </a:lnTo>
                <a:lnTo>
                  <a:pt x="3396944" y="129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4791" y="4006793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77" y="1035358"/>
                </a:moveTo>
                <a:lnTo>
                  <a:pt x="470568" y="1033236"/>
                </a:lnTo>
                <a:lnTo>
                  <a:pt x="424642" y="1026991"/>
                </a:lnTo>
                <a:lnTo>
                  <a:pt x="380081" y="1016808"/>
                </a:lnTo>
                <a:lnTo>
                  <a:pt x="337070" y="1002872"/>
                </a:lnTo>
                <a:lnTo>
                  <a:pt x="295790" y="985367"/>
                </a:lnTo>
                <a:lnTo>
                  <a:pt x="256425" y="964478"/>
                </a:lnTo>
                <a:lnTo>
                  <a:pt x="219158" y="940389"/>
                </a:lnTo>
                <a:lnTo>
                  <a:pt x="184172" y="913284"/>
                </a:lnTo>
                <a:lnTo>
                  <a:pt x="151649" y="883348"/>
                </a:lnTo>
                <a:lnTo>
                  <a:pt x="121773" y="850766"/>
                </a:lnTo>
                <a:lnTo>
                  <a:pt x="94726" y="815721"/>
                </a:lnTo>
                <a:lnTo>
                  <a:pt x="70693" y="778398"/>
                </a:lnTo>
                <a:lnTo>
                  <a:pt x="49854" y="738983"/>
                </a:lnTo>
                <a:lnTo>
                  <a:pt x="32394" y="697658"/>
                </a:lnTo>
                <a:lnTo>
                  <a:pt x="18496" y="654609"/>
                </a:lnTo>
                <a:lnTo>
                  <a:pt x="8342" y="610019"/>
                </a:lnTo>
                <a:lnTo>
                  <a:pt x="2116" y="564075"/>
                </a:lnTo>
                <a:lnTo>
                  <a:pt x="0" y="516959"/>
                </a:lnTo>
                <a:lnTo>
                  <a:pt x="2116" y="469963"/>
                </a:lnTo>
                <a:lnTo>
                  <a:pt x="8342" y="424137"/>
                </a:lnTo>
                <a:lnTo>
                  <a:pt x="18496" y="379666"/>
                </a:lnTo>
                <a:lnTo>
                  <a:pt x="32394" y="336732"/>
                </a:lnTo>
                <a:lnTo>
                  <a:pt x="49854" y="295520"/>
                </a:lnTo>
                <a:lnTo>
                  <a:pt x="70693" y="256212"/>
                </a:lnTo>
                <a:lnTo>
                  <a:pt x="94726" y="218994"/>
                </a:lnTo>
                <a:lnTo>
                  <a:pt x="121773" y="184049"/>
                </a:lnTo>
                <a:lnTo>
                  <a:pt x="151649" y="151559"/>
                </a:lnTo>
                <a:lnTo>
                  <a:pt x="184172" y="121710"/>
                </a:lnTo>
                <a:lnTo>
                  <a:pt x="219158" y="94684"/>
                </a:lnTo>
                <a:lnTo>
                  <a:pt x="256425" y="70666"/>
                </a:lnTo>
                <a:lnTo>
                  <a:pt x="295790" y="49839"/>
                </a:lnTo>
                <a:lnTo>
                  <a:pt x="337070" y="32387"/>
                </a:lnTo>
                <a:lnTo>
                  <a:pt x="380081" y="18493"/>
                </a:lnTo>
                <a:lnTo>
                  <a:pt x="424642" y="8341"/>
                </a:lnTo>
                <a:lnTo>
                  <a:pt x="470568" y="2116"/>
                </a:lnTo>
                <a:lnTo>
                  <a:pt x="517677" y="0"/>
                </a:lnTo>
                <a:lnTo>
                  <a:pt x="564679" y="2116"/>
                </a:lnTo>
                <a:lnTo>
                  <a:pt x="610523" y="8341"/>
                </a:lnTo>
                <a:lnTo>
                  <a:pt x="655023" y="18493"/>
                </a:lnTo>
                <a:lnTo>
                  <a:pt x="697994" y="32387"/>
                </a:lnTo>
                <a:lnTo>
                  <a:pt x="739251" y="49839"/>
                </a:lnTo>
                <a:lnTo>
                  <a:pt x="778609" y="70666"/>
                </a:lnTo>
                <a:lnTo>
                  <a:pt x="815883" y="94684"/>
                </a:lnTo>
                <a:lnTo>
                  <a:pt x="850887" y="121710"/>
                </a:lnTo>
                <a:lnTo>
                  <a:pt x="883436" y="151559"/>
                </a:lnTo>
                <a:lnTo>
                  <a:pt x="913345" y="184049"/>
                </a:lnTo>
                <a:lnTo>
                  <a:pt x="940428" y="218994"/>
                </a:lnTo>
                <a:lnTo>
                  <a:pt x="961777" y="251999"/>
                </a:lnTo>
                <a:lnTo>
                  <a:pt x="517677" y="251999"/>
                </a:lnTo>
                <a:lnTo>
                  <a:pt x="470096" y="256274"/>
                </a:lnTo>
                <a:lnTo>
                  <a:pt x="425294" y="268596"/>
                </a:lnTo>
                <a:lnTo>
                  <a:pt x="384024" y="288212"/>
                </a:lnTo>
                <a:lnTo>
                  <a:pt x="347039" y="314371"/>
                </a:lnTo>
                <a:lnTo>
                  <a:pt x="315090" y="346320"/>
                </a:lnTo>
                <a:lnTo>
                  <a:pt x="288932" y="383306"/>
                </a:lnTo>
                <a:lnTo>
                  <a:pt x="269315" y="424576"/>
                </a:lnTo>
                <a:lnTo>
                  <a:pt x="256993" y="469378"/>
                </a:lnTo>
                <a:lnTo>
                  <a:pt x="252718" y="516959"/>
                </a:lnTo>
                <a:lnTo>
                  <a:pt x="256993" y="564540"/>
                </a:lnTo>
                <a:lnTo>
                  <a:pt x="269315" y="609342"/>
                </a:lnTo>
                <a:lnTo>
                  <a:pt x="288932" y="650612"/>
                </a:lnTo>
                <a:lnTo>
                  <a:pt x="315090" y="687598"/>
                </a:lnTo>
                <a:lnTo>
                  <a:pt x="347039" y="719546"/>
                </a:lnTo>
                <a:lnTo>
                  <a:pt x="384024" y="745705"/>
                </a:lnTo>
                <a:lnTo>
                  <a:pt x="425294" y="765322"/>
                </a:lnTo>
                <a:lnTo>
                  <a:pt x="470096" y="777644"/>
                </a:lnTo>
                <a:lnTo>
                  <a:pt x="517677" y="781918"/>
                </a:lnTo>
                <a:lnTo>
                  <a:pt x="962231" y="781918"/>
                </a:lnTo>
                <a:lnTo>
                  <a:pt x="940428" y="815721"/>
                </a:lnTo>
                <a:lnTo>
                  <a:pt x="913345" y="850766"/>
                </a:lnTo>
                <a:lnTo>
                  <a:pt x="883436" y="883348"/>
                </a:lnTo>
                <a:lnTo>
                  <a:pt x="850887" y="913284"/>
                </a:lnTo>
                <a:lnTo>
                  <a:pt x="815883" y="940389"/>
                </a:lnTo>
                <a:lnTo>
                  <a:pt x="778609" y="964478"/>
                </a:lnTo>
                <a:lnTo>
                  <a:pt x="739251" y="985367"/>
                </a:lnTo>
                <a:lnTo>
                  <a:pt x="697994" y="1002872"/>
                </a:lnTo>
                <a:lnTo>
                  <a:pt x="655023" y="1016808"/>
                </a:lnTo>
                <a:lnTo>
                  <a:pt x="610523" y="1026991"/>
                </a:lnTo>
                <a:lnTo>
                  <a:pt x="564679" y="1033236"/>
                </a:lnTo>
                <a:lnTo>
                  <a:pt x="517677" y="1035358"/>
                </a:lnTo>
                <a:close/>
              </a:path>
              <a:path w="1035685" h="1035685">
                <a:moveTo>
                  <a:pt x="962231" y="781918"/>
                </a:moveTo>
                <a:lnTo>
                  <a:pt x="517677" y="781918"/>
                </a:lnTo>
                <a:lnTo>
                  <a:pt x="565069" y="777644"/>
                </a:lnTo>
                <a:lnTo>
                  <a:pt x="609770" y="765322"/>
                </a:lnTo>
                <a:lnTo>
                  <a:pt x="651010" y="745705"/>
                </a:lnTo>
                <a:lnTo>
                  <a:pt x="688019" y="719546"/>
                </a:lnTo>
                <a:lnTo>
                  <a:pt x="720027" y="687598"/>
                </a:lnTo>
                <a:lnTo>
                  <a:pt x="746263" y="650612"/>
                </a:lnTo>
                <a:lnTo>
                  <a:pt x="765957" y="609342"/>
                </a:lnTo>
                <a:lnTo>
                  <a:pt x="778338" y="564540"/>
                </a:lnTo>
                <a:lnTo>
                  <a:pt x="782636" y="516959"/>
                </a:lnTo>
                <a:lnTo>
                  <a:pt x="778338" y="469378"/>
                </a:lnTo>
                <a:lnTo>
                  <a:pt x="765957" y="424576"/>
                </a:lnTo>
                <a:lnTo>
                  <a:pt x="746263" y="383306"/>
                </a:lnTo>
                <a:lnTo>
                  <a:pt x="720027" y="346320"/>
                </a:lnTo>
                <a:lnTo>
                  <a:pt x="688019" y="314371"/>
                </a:lnTo>
                <a:lnTo>
                  <a:pt x="651010" y="288212"/>
                </a:lnTo>
                <a:lnTo>
                  <a:pt x="609770" y="268596"/>
                </a:lnTo>
                <a:lnTo>
                  <a:pt x="565069" y="256274"/>
                </a:lnTo>
                <a:lnTo>
                  <a:pt x="517677" y="251999"/>
                </a:lnTo>
                <a:lnTo>
                  <a:pt x="961777" y="251999"/>
                </a:lnTo>
                <a:lnTo>
                  <a:pt x="985380" y="295520"/>
                </a:lnTo>
                <a:lnTo>
                  <a:pt x="1002877" y="336732"/>
                </a:lnTo>
                <a:lnTo>
                  <a:pt x="1016808" y="379666"/>
                </a:lnTo>
                <a:lnTo>
                  <a:pt x="1026988" y="424137"/>
                </a:lnTo>
                <a:lnTo>
                  <a:pt x="1033232" y="469963"/>
                </a:lnTo>
                <a:lnTo>
                  <a:pt x="1035355" y="516959"/>
                </a:lnTo>
                <a:lnTo>
                  <a:pt x="1033232" y="564075"/>
                </a:lnTo>
                <a:lnTo>
                  <a:pt x="1026988" y="610019"/>
                </a:lnTo>
                <a:lnTo>
                  <a:pt x="1016808" y="654609"/>
                </a:lnTo>
                <a:lnTo>
                  <a:pt x="1002877" y="697658"/>
                </a:lnTo>
                <a:lnTo>
                  <a:pt x="985380" y="738983"/>
                </a:lnTo>
                <a:lnTo>
                  <a:pt x="964502" y="778398"/>
                </a:lnTo>
                <a:lnTo>
                  <a:pt x="962231" y="781918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21992" y="1478691"/>
            <a:ext cx="8204834" cy="7673340"/>
            <a:chOff x="521992" y="1478691"/>
            <a:chExt cx="8204834" cy="7673340"/>
          </a:xfrm>
        </p:grpSpPr>
        <p:sp>
          <p:nvSpPr>
            <p:cNvPr id="9" name="object 9"/>
            <p:cNvSpPr/>
            <p:nvPr/>
          </p:nvSpPr>
          <p:spPr>
            <a:xfrm>
              <a:off x="521992" y="7320948"/>
              <a:ext cx="2435225" cy="1831339"/>
            </a:xfrm>
            <a:custGeom>
              <a:avLst/>
              <a:gdLst/>
              <a:ahLst/>
              <a:cxnLst/>
              <a:rect l="l" t="t" r="r" b="b"/>
              <a:pathLst>
                <a:path w="2435225" h="1831340">
                  <a:moveTo>
                    <a:pt x="2435028" y="1830957"/>
                  </a:moveTo>
                  <a:lnTo>
                    <a:pt x="2025350" y="1540797"/>
                  </a:lnTo>
                  <a:lnTo>
                    <a:pt x="1986666" y="1564633"/>
                  </a:lnTo>
                  <a:lnTo>
                    <a:pt x="1946625" y="1587324"/>
                  </a:lnTo>
                  <a:lnTo>
                    <a:pt x="1905278" y="1608831"/>
                  </a:lnTo>
                  <a:lnTo>
                    <a:pt x="1862673" y="1629116"/>
                  </a:lnTo>
                  <a:lnTo>
                    <a:pt x="1818860" y="1648141"/>
                  </a:lnTo>
                  <a:lnTo>
                    <a:pt x="1773888" y="1665865"/>
                  </a:lnTo>
                  <a:lnTo>
                    <a:pt x="1727807" y="1682252"/>
                  </a:lnTo>
                  <a:lnTo>
                    <a:pt x="1680665" y="1697261"/>
                  </a:lnTo>
                  <a:lnTo>
                    <a:pt x="1632512" y="1710855"/>
                  </a:lnTo>
                  <a:lnTo>
                    <a:pt x="1583397" y="1722994"/>
                  </a:lnTo>
                  <a:lnTo>
                    <a:pt x="1533369" y="1733640"/>
                  </a:lnTo>
                  <a:lnTo>
                    <a:pt x="1482478" y="1742755"/>
                  </a:lnTo>
                  <a:lnTo>
                    <a:pt x="1430773" y="1750299"/>
                  </a:lnTo>
                  <a:lnTo>
                    <a:pt x="1378303" y="1756234"/>
                  </a:lnTo>
                  <a:lnTo>
                    <a:pt x="1325116" y="1760521"/>
                  </a:lnTo>
                  <a:lnTo>
                    <a:pt x="1271264" y="1763122"/>
                  </a:lnTo>
                  <a:lnTo>
                    <a:pt x="1216794" y="1763997"/>
                  </a:lnTo>
                  <a:lnTo>
                    <a:pt x="1161117" y="1763089"/>
                  </a:lnTo>
                  <a:lnTo>
                    <a:pt x="1106080" y="1760389"/>
                  </a:lnTo>
                  <a:lnTo>
                    <a:pt x="1051737" y="1755938"/>
                  </a:lnTo>
                  <a:lnTo>
                    <a:pt x="998142" y="1749774"/>
                  </a:lnTo>
                  <a:lnTo>
                    <a:pt x="945349" y="1741936"/>
                  </a:lnTo>
                  <a:lnTo>
                    <a:pt x="893412" y="1732464"/>
                  </a:lnTo>
                  <a:lnTo>
                    <a:pt x="842384" y="1721396"/>
                  </a:lnTo>
                  <a:lnTo>
                    <a:pt x="792320" y="1708771"/>
                  </a:lnTo>
                  <a:lnTo>
                    <a:pt x="743272" y="1694630"/>
                  </a:lnTo>
                  <a:lnTo>
                    <a:pt x="695296" y="1679010"/>
                  </a:lnTo>
                  <a:lnTo>
                    <a:pt x="648444" y="1661950"/>
                  </a:lnTo>
                  <a:lnTo>
                    <a:pt x="602770" y="1643491"/>
                  </a:lnTo>
                  <a:lnTo>
                    <a:pt x="558329" y="1623670"/>
                  </a:lnTo>
                  <a:lnTo>
                    <a:pt x="515173" y="1602527"/>
                  </a:lnTo>
                  <a:lnTo>
                    <a:pt x="473358" y="1580101"/>
                  </a:lnTo>
                  <a:lnTo>
                    <a:pt x="432936" y="1556432"/>
                  </a:lnTo>
                  <a:lnTo>
                    <a:pt x="393961" y="1531558"/>
                  </a:lnTo>
                  <a:lnTo>
                    <a:pt x="356488" y="1505517"/>
                  </a:lnTo>
                  <a:lnTo>
                    <a:pt x="320570" y="1478351"/>
                  </a:lnTo>
                  <a:lnTo>
                    <a:pt x="286260" y="1450096"/>
                  </a:lnTo>
                  <a:lnTo>
                    <a:pt x="253613" y="1420793"/>
                  </a:lnTo>
                  <a:lnTo>
                    <a:pt x="222682" y="1390481"/>
                  </a:lnTo>
                  <a:lnTo>
                    <a:pt x="193522" y="1359198"/>
                  </a:lnTo>
                  <a:lnTo>
                    <a:pt x="166185" y="1326984"/>
                  </a:lnTo>
                  <a:lnTo>
                    <a:pt x="140727" y="1293878"/>
                  </a:lnTo>
                  <a:lnTo>
                    <a:pt x="117200" y="1259919"/>
                  </a:lnTo>
                  <a:lnTo>
                    <a:pt x="95658" y="1225145"/>
                  </a:lnTo>
                  <a:lnTo>
                    <a:pt x="76155" y="1189597"/>
                  </a:lnTo>
                  <a:lnTo>
                    <a:pt x="58746" y="1153313"/>
                  </a:lnTo>
                  <a:lnTo>
                    <a:pt x="43483" y="1116331"/>
                  </a:lnTo>
                  <a:lnTo>
                    <a:pt x="30420" y="1078692"/>
                  </a:lnTo>
                  <a:lnTo>
                    <a:pt x="19612" y="1040435"/>
                  </a:lnTo>
                  <a:lnTo>
                    <a:pt x="11112" y="1001597"/>
                  </a:lnTo>
                  <a:lnTo>
                    <a:pt x="4974" y="962219"/>
                  </a:lnTo>
                  <a:lnTo>
                    <a:pt x="1252" y="922340"/>
                  </a:lnTo>
                  <a:lnTo>
                    <a:pt x="0" y="881998"/>
                  </a:lnTo>
                  <a:lnTo>
                    <a:pt x="1252" y="841600"/>
                  </a:lnTo>
                  <a:lnTo>
                    <a:pt x="4974" y="801670"/>
                  </a:lnTo>
                  <a:lnTo>
                    <a:pt x="11112" y="762248"/>
                  </a:lnTo>
                  <a:lnTo>
                    <a:pt x="19612" y="723372"/>
                  </a:lnTo>
                  <a:lnTo>
                    <a:pt x="30420" y="685082"/>
                  </a:lnTo>
                  <a:lnTo>
                    <a:pt x="43483" y="647415"/>
                  </a:lnTo>
                  <a:lnTo>
                    <a:pt x="58746" y="610412"/>
                  </a:lnTo>
                  <a:lnTo>
                    <a:pt x="76155" y="574109"/>
                  </a:lnTo>
                  <a:lnTo>
                    <a:pt x="95658" y="538548"/>
                  </a:lnTo>
                  <a:lnTo>
                    <a:pt x="117200" y="503765"/>
                  </a:lnTo>
                  <a:lnTo>
                    <a:pt x="140727" y="469800"/>
                  </a:lnTo>
                  <a:lnTo>
                    <a:pt x="166185" y="436692"/>
                  </a:lnTo>
                  <a:lnTo>
                    <a:pt x="193522" y="404480"/>
                  </a:lnTo>
                  <a:lnTo>
                    <a:pt x="222682" y="373202"/>
                  </a:lnTo>
                  <a:lnTo>
                    <a:pt x="253613" y="342897"/>
                  </a:lnTo>
                  <a:lnTo>
                    <a:pt x="286260" y="313604"/>
                  </a:lnTo>
                  <a:lnTo>
                    <a:pt x="320570" y="285362"/>
                  </a:lnTo>
                  <a:lnTo>
                    <a:pt x="356488" y="258209"/>
                  </a:lnTo>
                  <a:lnTo>
                    <a:pt x="393961" y="232185"/>
                  </a:lnTo>
                  <a:lnTo>
                    <a:pt x="432936" y="207328"/>
                  </a:lnTo>
                  <a:lnTo>
                    <a:pt x="473358" y="183676"/>
                  </a:lnTo>
                  <a:lnTo>
                    <a:pt x="515173" y="161270"/>
                  </a:lnTo>
                  <a:lnTo>
                    <a:pt x="558329" y="140147"/>
                  </a:lnTo>
                  <a:lnTo>
                    <a:pt x="602770" y="120346"/>
                  </a:lnTo>
                  <a:lnTo>
                    <a:pt x="648444" y="101906"/>
                  </a:lnTo>
                  <a:lnTo>
                    <a:pt x="695296" y="84867"/>
                  </a:lnTo>
                  <a:lnTo>
                    <a:pt x="743272" y="69266"/>
                  </a:lnTo>
                  <a:lnTo>
                    <a:pt x="792320" y="55142"/>
                  </a:lnTo>
                  <a:lnTo>
                    <a:pt x="842384" y="42535"/>
                  </a:lnTo>
                  <a:lnTo>
                    <a:pt x="893412" y="31483"/>
                  </a:lnTo>
                  <a:lnTo>
                    <a:pt x="945349" y="22025"/>
                  </a:lnTo>
                  <a:lnTo>
                    <a:pt x="998142" y="14199"/>
                  </a:lnTo>
                  <a:lnTo>
                    <a:pt x="1051737" y="8045"/>
                  </a:lnTo>
                  <a:lnTo>
                    <a:pt x="1106080" y="3601"/>
                  </a:lnTo>
                  <a:lnTo>
                    <a:pt x="1161117" y="906"/>
                  </a:lnTo>
                  <a:lnTo>
                    <a:pt x="1216794" y="0"/>
                  </a:lnTo>
                  <a:lnTo>
                    <a:pt x="1272531" y="906"/>
                  </a:lnTo>
                  <a:lnTo>
                    <a:pt x="1327628" y="3601"/>
                  </a:lnTo>
                  <a:lnTo>
                    <a:pt x="1382031" y="8045"/>
                  </a:lnTo>
                  <a:lnTo>
                    <a:pt x="1435685" y="14199"/>
                  </a:lnTo>
                  <a:lnTo>
                    <a:pt x="1488537" y="22025"/>
                  </a:lnTo>
                  <a:lnTo>
                    <a:pt x="1540533" y="31483"/>
                  </a:lnTo>
                  <a:lnTo>
                    <a:pt x="1591618" y="42535"/>
                  </a:lnTo>
                  <a:lnTo>
                    <a:pt x="1641740" y="55142"/>
                  </a:lnTo>
                  <a:lnTo>
                    <a:pt x="1690844" y="69266"/>
                  </a:lnTo>
                  <a:lnTo>
                    <a:pt x="1738877" y="84867"/>
                  </a:lnTo>
                  <a:lnTo>
                    <a:pt x="1785784" y="101906"/>
                  </a:lnTo>
                  <a:lnTo>
                    <a:pt x="1831511" y="120346"/>
                  </a:lnTo>
                  <a:lnTo>
                    <a:pt x="1876005" y="140147"/>
                  </a:lnTo>
                  <a:lnTo>
                    <a:pt x="1919212" y="161270"/>
                  </a:lnTo>
                  <a:lnTo>
                    <a:pt x="1961078" y="183676"/>
                  </a:lnTo>
                  <a:lnTo>
                    <a:pt x="2001549" y="207328"/>
                  </a:lnTo>
                  <a:lnTo>
                    <a:pt x="2040571" y="232185"/>
                  </a:lnTo>
                  <a:lnTo>
                    <a:pt x="2078090" y="258209"/>
                  </a:lnTo>
                  <a:lnTo>
                    <a:pt x="2114053" y="285362"/>
                  </a:lnTo>
                  <a:lnTo>
                    <a:pt x="2148405" y="313604"/>
                  </a:lnTo>
                  <a:lnTo>
                    <a:pt x="2181092" y="342897"/>
                  </a:lnTo>
                  <a:lnTo>
                    <a:pt x="2212061" y="373202"/>
                  </a:lnTo>
                  <a:lnTo>
                    <a:pt x="2241258" y="404480"/>
                  </a:lnTo>
                  <a:lnTo>
                    <a:pt x="2268629" y="436692"/>
                  </a:lnTo>
                  <a:lnTo>
                    <a:pt x="2294120" y="469800"/>
                  </a:lnTo>
                  <a:lnTo>
                    <a:pt x="2317677" y="503765"/>
                  </a:lnTo>
                  <a:lnTo>
                    <a:pt x="2339246" y="538548"/>
                  </a:lnTo>
                  <a:lnTo>
                    <a:pt x="2358774" y="574109"/>
                  </a:lnTo>
                  <a:lnTo>
                    <a:pt x="2376206" y="610412"/>
                  </a:lnTo>
                  <a:lnTo>
                    <a:pt x="2391489" y="647415"/>
                  </a:lnTo>
                  <a:lnTo>
                    <a:pt x="2404568" y="685082"/>
                  </a:lnTo>
                  <a:lnTo>
                    <a:pt x="2415390" y="723372"/>
                  </a:lnTo>
                  <a:lnTo>
                    <a:pt x="2423901" y="762248"/>
                  </a:lnTo>
                  <a:lnTo>
                    <a:pt x="2430047" y="801670"/>
                  </a:lnTo>
                  <a:lnTo>
                    <a:pt x="2433774" y="841600"/>
                  </a:lnTo>
                  <a:lnTo>
                    <a:pt x="2435028" y="881998"/>
                  </a:lnTo>
                  <a:lnTo>
                    <a:pt x="2432974" y="933303"/>
                  </a:lnTo>
                  <a:lnTo>
                    <a:pt x="2426890" y="983904"/>
                  </a:lnTo>
                  <a:lnTo>
                    <a:pt x="2416891" y="1033701"/>
                  </a:lnTo>
                  <a:lnTo>
                    <a:pt x="2403095" y="1082596"/>
                  </a:lnTo>
                  <a:lnTo>
                    <a:pt x="2385619" y="1130488"/>
                  </a:lnTo>
                  <a:lnTo>
                    <a:pt x="2364578" y="1177279"/>
                  </a:lnTo>
                  <a:lnTo>
                    <a:pt x="2340090" y="1222868"/>
                  </a:lnTo>
                  <a:lnTo>
                    <a:pt x="2312272" y="1267157"/>
                  </a:lnTo>
                  <a:lnTo>
                    <a:pt x="2281239" y="1310047"/>
                  </a:lnTo>
                  <a:lnTo>
                    <a:pt x="2247109" y="1351438"/>
                  </a:lnTo>
                  <a:lnTo>
                    <a:pt x="2435028" y="1830957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026" y="1478691"/>
              <a:ext cx="7353299" cy="73405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79837" y="1712662"/>
            <a:ext cx="8522590" cy="784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IN" b="1" spc="330" dirty="0"/>
              <a:t>Who Downhill Serves</a:t>
            </a:r>
            <a:endParaRPr b="1" dirty="0"/>
          </a:p>
        </p:txBody>
      </p:sp>
      <p:sp>
        <p:nvSpPr>
          <p:cNvPr id="16" name="object 16"/>
          <p:cNvSpPr txBox="1"/>
          <p:nvPr/>
        </p:nvSpPr>
        <p:spPr>
          <a:xfrm>
            <a:off x="9117771" y="2642590"/>
            <a:ext cx="7310120" cy="63780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lang="en-US" sz="2700" b="1" dirty="0">
                <a:latin typeface="Trebuchet MS"/>
                <a:cs typeface="Trebuchet MS"/>
              </a:rPr>
              <a:t>Primary Audience:   </a:t>
            </a:r>
          </a:p>
          <a:p>
            <a:pPr marL="469900" marR="5080" indent="-457200">
              <a:lnSpc>
                <a:spcPct val="100499"/>
              </a:lnSpc>
              <a:spcBef>
                <a:spcPts val="95"/>
              </a:spcBef>
              <a:buFontTx/>
              <a:buChar char="-"/>
            </a:pPr>
            <a:r>
              <a:rPr lang="en-US" sz="2550" b="1" dirty="0">
                <a:latin typeface="Trebuchet MS"/>
                <a:cs typeface="Trebuchet MS"/>
              </a:rPr>
              <a:t>Students</a:t>
            </a:r>
            <a:r>
              <a:rPr lang="en-US" sz="2550" dirty="0">
                <a:latin typeface="Trebuchet MS"/>
                <a:cs typeface="Trebuchet MS"/>
              </a:rPr>
              <a:t>: Learners across different educational levels seeking interactive and hands-on learning experiences in various subjects.</a:t>
            </a:r>
          </a:p>
          <a:p>
            <a:pPr marL="469900" marR="5080" indent="-457200">
              <a:lnSpc>
                <a:spcPct val="100499"/>
              </a:lnSpc>
              <a:spcBef>
                <a:spcPts val="95"/>
              </a:spcBef>
              <a:buFontTx/>
              <a:buChar char="-"/>
            </a:pPr>
            <a:r>
              <a:rPr lang="en-US" sz="2550" b="1" dirty="0">
                <a:latin typeface="Trebuchet MS"/>
                <a:cs typeface="Trebuchet MS"/>
              </a:rPr>
              <a:t>Instructors</a:t>
            </a:r>
            <a:r>
              <a:rPr lang="en-US" sz="2550" dirty="0">
                <a:latin typeface="Trebuchet MS"/>
                <a:cs typeface="Trebuchet MS"/>
              </a:rPr>
              <a:t>: Educators and content creators looking for a platform that provides intuitive tools for course creation, management, and financial tracking.</a:t>
            </a:r>
          </a:p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lang="en-US" sz="2550" b="1" dirty="0">
                <a:latin typeface="Trebuchet MS"/>
                <a:cs typeface="Trebuchet MS"/>
              </a:rPr>
              <a:t>Secondary Audience:  </a:t>
            </a:r>
          </a:p>
          <a:p>
            <a:pPr marL="469900" marR="5080" indent="-457200">
              <a:lnSpc>
                <a:spcPct val="100499"/>
              </a:lnSpc>
              <a:spcBef>
                <a:spcPts val="95"/>
              </a:spcBef>
              <a:buFontTx/>
              <a:buChar char="-"/>
            </a:pPr>
            <a:r>
              <a:rPr lang="en-US" sz="2550" b="1" dirty="0">
                <a:latin typeface="Trebuchet MS"/>
                <a:cs typeface="Trebuchet MS"/>
              </a:rPr>
              <a:t>Educational</a:t>
            </a:r>
            <a:r>
              <a:rPr lang="en-US" sz="2550" dirty="0">
                <a:latin typeface="Trebuchet MS"/>
                <a:cs typeface="Trebuchet MS"/>
              </a:rPr>
              <a:t> </a:t>
            </a:r>
            <a:r>
              <a:rPr lang="en-US" sz="2550" b="1" dirty="0">
                <a:latin typeface="Trebuchet MS"/>
                <a:cs typeface="Trebuchet MS"/>
              </a:rPr>
              <a:t>Institutions</a:t>
            </a:r>
            <a:r>
              <a:rPr lang="en-US" sz="2550" dirty="0">
                <a:latin typeface="Trebuchet MS"/>
                <a:cs typeface="Trebuchet MS"/>
              </a:rPr>
              <a:t>: Schools, colleges, and training centers aiming to adopt a modern, tech-driven learning environment.  </a:t>
            </a:r>
          </a:p>
          <a:p>
            <a:pPr marL="469900" marR="5080" indent="-457200">
              <a:lnSpc>
                <a:spcPct val="100499"/>
              </a:lnSpc>
              <a:spcBef>
                <a:spcPts val="95"/>
              </a:spcBef>
              <a:buFontTx/>
              <a:buChar char="-"/>
            </a:pPr>
            <a:r>
              <a:rPr lang="en-US" sz="2550" b="1" dirty="0">
                <a:latin typeface="Trebuchet MS"/>
                <a:cs typeface="Trebuchet MS"/>
              </a:rPr>
              <a:t>Working Professionals</a:t>
            </a:r>
            <a:r>
              <a:rPr lang="en-US" sz="2550" dirty="0">
                <a:latin typeface="Trebuchet MS"/>
                <a:cs typeface="Trebuchet MS"/>
              </a:rPr>
              <a:t>: Individuals looking to upskill through specialized courses that offer real-time collaboration and practical learning.</a:t>
            </a:r>
            <a:endParaRPr sz="25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6878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65300"/>
            <a:ext cx="2210435" cy="2322195"/>
          </a:xfrm>
          <a:custGeom>
            <a:avLst/>
            <a:gdLst/>
            <a:ahLst/>
            <a:cxnLst/>
            <a:rect l="l" t="t" r="r" b="b"/>
            <a:pathLst>
              <a:path w="2210435" h="2322195">
                <a:moveTo>
                  <a:pt x="826552" y="1043272"/>
                </a:moveTo>
                <a:lnTo>
                  <a:pt x="345594" y="1043272"/>
                </a:lnTo>
                <a:lnTo>
                  <a:pt x="345594" y="0"/>
                </a:lnTo>
                <a:lnTo>
                  <a:pt x="826552" y="0"/>
                </a:lnTo>
                <a:lnTo>
                  <a:pt x="826552" y="1043272"/>
                </a:lnTo>
                <a:close/>
              </a:path>
              <a:path w="2210435" h="2322195">
                <a:moveTo>
                  <a:pt x="1508722" y="1043272"/>
                </a:moveTo>
                <a:lnTo>
                  <a:pt x="826552" y="1043272"/>
                </a:lnTo>
                <a:lnTo>
                  <a:pt x="1563829" y="304557"/>
                </a:lnTo>
                <a:lnTo>
                  <a:pt x="1905828" y="646555"/>
                </a:lnTo>
                <a:lnTo>
                  <a:pt x="1508722" y="1043272"/>
                </a:lnTo>
                <a:close/>
              </a:path>
              <a:path w="2210435" h="2322195">
                <a:moveTo>
                  <a:pt x="1167831" y="1383830"/>
                </a:moveTo>
                <a:lnTo>
                  <a:pt x="5035" y="1383830"/>
                </a:lnTo>
                <a:lnTo>
                  <a:pt x="0" y="1378794"/>
                </a:lnTo>
                <a:lnTo>
                  <a:pt x="0" y="697679"/>
                </a:lnTo>
                <a:lnTo>
                  <a:pt x="345594" y="1043272"/>
                </a:lnTo>
                <a:lnTo>
                  <a:pt x="1508722" y="1043272"/>
                </a:lnTo>
                <a:lnTo>
                  <a:pt x="1167831" y="1383830"/>
                </a:lnTo>
                <a:close/>
              </a:path>
              <a:path w="2210435" h="2322195">
                <a:moveTo>
                  <a:pt x="2210386" y="1866226"/>
                </a:moveTo>
                <a:lnTo>
                  <a:pt x="0" y="1866226"/>
                </a:lnTo>
                <a:lnTo>
                  <a:pt x="0" y="1383830"/>
                </a:lnTo>
                <a:lnTo>
                  <a:pt x="2210386" y="1383830"/>
                </a:lnTo>
                <a:lnTo>
                  <a:pt x="2210386" y="1866226"/>
                </a:lnTo>
                <a:close/>
              </a:path>
              <a:path w="2210435" h="2322195">
                <a:moveTo>
                  <a:pt x="229239" y="2321698"/>
                </a:moveTo>
                <a:lnTo>
                  <a:pt x="0" y="2321698"/>
                </a:lnTo>
                <a:lnTo>
                  <a:pt x="0" y="1871262"/>
                </a:lnTo>
                <a:lnTo>
                  <a:pt x="5035" y="1866226"/>
                </a:lnTo>
                <a:lnTo>
                  <a:pt x="1167831" y="1866226"/>
                </a:lnTo>
                <a:lnTo>
                  <a:pt x="1507280" y="2205344"/>
                </a:lnTo>
                <a:lnTo>
                  <a:pt x="345594" y="2205344"/>
                </a:lnTo>
                <a:lnTo>
                  <a:pt x="229239" y="2321698"/>
                </a:lnTo>
                <a:close/>
              </a:path>
              <a:path w="2210435" h="2322195">
                <a:moveTo>
                  <a:pt x="826552" y="2321698"/>
                </a:moveTo>
                <a:lnTo>
                  <a:pt x="345594" y="2321698"/>
                </a:lnTo>
                <a:lnTo>
                  <a:pt x="345594" y="2205344"/>
                </a:lnTo>
                <a:lnTo>
                  <a:pt x="826552" y="2205344"/>
                </a:lnTo>
                <a:lnTo>
                  <a:pt x="826552" y="2321698"/>
                </a:lnTo>
                <a:close/>
              </a:path>
              <a:path w="2210435" h="2322195">
                <a:moveTo>
                  <a:pt x="1623749" y="2321698"/>
                </a:moveTo>
                <a:lnTo>
                  <a:pt x="942680" y="2321698"/>
                </a:lnTo>
                <a:lnTo>
                  <a:pt x="826552" y="2205344"/>
                </a:lnTo>
                <a:lnTo>
                  <a:pt x="1507280" y="2205344"/>
                </a:lnTo>
                <a:lnTo>
                  <a:pt x="1623749" y="2321698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04353"/>
            <a:ext cx="2633345" cy="1478915"/>
          </a:xfrm>
          <a:custGeom>
            <a:avLst/>
            <a:gdLst/>
            <a:ahLst/>
            <a:cxnLst/>
            <a:rect l="l" t="t" r="r" b="b"/>
            <a:pathLst>
              <a:path w="2633345" h="1478914">
                <a:moveTo>
                  <a:pt x="674838" y="122125"/>
                </a:moveTo>
                <a:lnTo>
                  <a:pt x="712202" y="116821"/>
                </a:lnTo>
                <a:lnTo>
                  <a:pt x="764054" y="108558"/>
                </a:lnTo>
                <a:lnTo>
                  <a:pt x="815815" y="99593"/>
                </a:lnTo>
                <a:lnTo>
                  <a:pt x="1125929" y="41444"/>
                </a:lnTo>
                <a:lnTo>
                  <a:pt x="1177781" y="32752"/>
                </a:lnTo>
                <a:lnTo>
                  <a:pt x="1229750" y="24839"/>
                </a:lnTo>
                <a:lnTo>
                  <a:pt x="1280813" y="18199"/>
                </a:lnTo>
                <a:lnTo>
                  <a:pt x="1331773" y="12399"/>
                </a:lnTo>
                <a:lnTo>
                  <a:pt x="1382649" y="7559"/>
                </a:lnTo>
                <a:lnTo>
                  <a:pt x="1433456" y="3799"/>
                </a:lnTo>
                <a:lnTo>
                  <a:pt x="1484214" y="1239"/>
                </a:lnTo>
                <a:lnTo>
                  <a:pt x="1534939" y="0"/>
                </a:lnTo>
                <a:lnTo>
                  <a:pt x="1585649" y="199"/>
                </a:lnTo>
                <a:lnTo>
                  <a:pt x="1636362" y="1959"/>
                </a:lnTo>
                <a:lnTo>
                  <a:pt x="1687095" y="5399"/>
                </a:lnTo>
                <a:lnTo>
                  <a:pt x="1737865" y="10639"/>
                </a:lnTo>
                <a:lnTo>
                  <a:pt x="1788690" y="17799"/>
                </a:lnTo>
                <a:lnTo>
                  <a:pt x="1839588" y="26999"/>
                </a:lnTo>
                <a:lnTo>
                  <a:pt x="1889829" y="38363"/>
                </a:lnTo>
                <a:lnTo>
                  <a:pt x="1939508" y="52394"/>
                </a:lnTo>
                <a:lnTo>
                  <a:pt x="1988457" y="69048"/>
                </a:lnTo>
                <a:lnTo>
                  <a:pt x="2036507" y="88279"/>
                </a:lnTo>
                <a:lnTo>
                  <a:pt x="2083489" y="110042"/>
                </a:lnTo>
                <a:lnTo>
                  <a:pt x="2097971" y="117719"/>
                </a:lnTo>
                <a:lnTo>
                  <a:pt x="709912" y="117719"/>
                </a:lnTo>
                <a:lnTo>
                  <a:pt x="674838" y="122125"/>
                </a:lnTo>
                <a:close/>
              </a:path>
              <a:path w="2633345" h="1478914">
                <a:moveTo>
                  <a:pt x="459192" y="515165"/>
                </a:moveTo>
                <a:lnTo>
                  <a:pt x="409537" y="514487"/>
                </a:lnTo>
                <a:lnTo>
                  <a:pt x="359985" y="512156"/>
                </a:lnTo>
                <a:lnTo>
                  <a:pt x="310612" y="508054"/>
                </a:lnTo>
                <a:lnTo>
                  <a:pt x="261495" y="502061"/>
                </a:lnTo>
                <a:lnTo>
                  <a:pt x="212710" y="494061"/>
                </a:lnTo>
                <a:lnTo>
                  <a:pt x="164334" y="483936"/>
                </a:lnTo>
                <a:lnTo>
                  <a:pt x="116443" y="471567"/>
                </a:lnTo>
                <a:lnTo>
                  <a:pt x="69115" y="456836"/>
                </a:lnTo>
                <a:lnTo>
                  <a:pt x="21511" y="439445"/>
                </a:lnTo>
                <a:lnTo>
                  <a:pt x="0" y="2854"/>
                </a:lnTo>
                <a:lnTo>
                  <a:pt x="27182" y="20825"/>
                </a:lnTo>
                <a:lnTo>
                  <a:pt x="67790" y="44694"/>
                </a:lnTo>
                <a:lnTo>
                  <a:pt x="109608" y="66420"/>
                </a:lnTo>
                <a:lnTo>
                  <a:pt x="109999" y="66599"/>
                </a:lnTo>
                <a:lnTo>
                  <a:pt x="107275" y="66599"/>
                </a:lnTo>
                <a:lnTo>
                  <a:pt x="152635" y="86039"/>
                </a:lnTo>
                <a:lnTo>
                  <a:pt x="156963" y="86039"/>
                </a:lnTo>
                <a:lnTo>
                  <a:pt x="201312" y="100698"/>
                </a:lnTo>
                <a:lnTo>
                  <a:pt x="249368" y="113773"/>
                </a:lnTo>
                <a:lnTo>
                  <a:pt x="297976" y="124429"/>
                </a:lnTo>
                <a:lnTo>
                  <a:pt x="305032" y="125639"/>
                </a:lnTo>
                <a:lnTo>
                  <a:pt x="296634" y="125639"/>
                </a:lnTo>
                <a:lnTo>
                  <a:pt x="322644" y="128699"/>
                </a:lnTo>
                <a:lnTo>
                  <a:pt x="324230" y="128930"/>
                </a:lnTo>
                <a:lnTo>
                  <a:pt x="347034" y="132839"/>
                </a:lnTo>
                <a:lnTo>
                  <a:pt x="372975" y="132839"/>
                </a:lnTo>
                <a:lnTo>
                  <a:pt x="400291" y="134627"/>
                </a:lnTo>
                <a:lnTo>
                  <a:pt x="452078" y="135979"/>
                </a:lnTo>
                <a:lnTo>
                  <a:pt x="2132038" y="135979"/>
                </a:lnTo>
                <a:lnTo>
                  <a:pt x="2173575" y="160981"/>
                </a:lnTo>
                <a:lnTo>
                  <a:pt x="2216341" y="190065"/>
                </a:lnTo>
                <a:lnTo>
                  <a:pt x="2257364" y="221500"/>
                </a:lnTo>
                <a:lnTo>
                  <a:pt x="2296475" y="255239"/>
                </a:lnTo>
                <a:lnTo>
                  <a:pt x="2333506" y="291237"/>
                </a:lnTo>
                <a:lnTo>
                  <a:pt x="2368733" y="330377"/>
                </a:lnTo>
                <a:lnTo>
                  <a:pt x="2401825" y="371249"/>
                </a:lnTo>
                <a:lnTo>
                  <a:pt x="2406381" y="377504"/>
                </a:lnTo>
                <a:lnTo>
                  <a:pt x="1528489" y="377516"/>
                </a:lnTo>
                <a:lnTo>
                  <a:pt x="1480370" y="379011"/>
                </a:lnTo>
                <a:lnTo>
                  <a:pt x="1432256" y="381850"/>
                </a:lnTo>
                <a:lnTo>
                  <a:pt x="1384161" y="385899"/>
                </a:lnTo>
                <a:lnTo>
                  <a:pt x="1346820" y="389877"/>
                </a:lnTo>
                <a:lnTo>
                  <a:pt x="1338470" y="389877"/>
                </a:lnTo>
                <a:lnTo>
                  <a:pt x="1301737" y="395278"/>
                </a:lnTo>
                <a:lnTo>
                  <a:pt x="1288070" y="397077"/>
                </a:lnTo>
                <a:lnTo>
                  <a:pt x="1289514" y="397077"/>
                </a:lnTo>
                <a:lnTo>
                  <a:pt x="1240955" y="404870"/>
                </a:lnTo>
                <a:lnTo>
                  <a:pt x="852470" y="475696"/>
                </a:lnTo>
                <a:lnTo>
                  <a:pt x="803827" y="483726"/>
                </a:lnTo>
                <a:lnTo>
                  <a:pt x="755113" y="491161"/>
                </a:lnTo>
                <a:lnTo>
                  <a:pt x="706312" y="497876"/>
                </a:lnTo>
                <a:lnTo>
                  <a:pt x="657297" y="503697"/>
                </a:lnTo>
                <a:lnTo>
                  <a:pt x="608001" y="508455"/>
                </a:lnTo>
                <a:lnTo>
                  <a:pt x="558500" y="512030"/>
                </a:lnTo>
                <a:lnTo>
                  <a:pt x="508871" y="514306"/>
                </a:lnTo>
                <a:lnTo>
                  <a:pt x="459192" y="515165"/>
                </a:lnTo>
                <a:close/>
              </a:path>
              <a:path w="2633345" h="1478914">
                <a:moveTo>
                  <a:pt x="152635" y="86039"/>
                </a:moveTo>
                <a:lnTo>
                  <a:pt x="107275" y="66599"/>
                </a:lnTo>
                <a:lnTo>
                  <a:pt x="127723" y="74680"/>
                </a:lnTo>
                <a:lnTo>
                  <a:pt x="152635" y="86039"/>
                </a:lnTo>
                <a:close/>
              </a:path>
              <a:path w="2633345" h="1478914">
                <a:moveTo>
                  <a:pt x="127723" y="74680"/>
                </a:moveTo>
                <a:lnTo>
                  <a:pt x="107275" y="66599"/>
                </a:lnTo>
                <a:lnTo>
                  <a:pt x="109999" y="66599"/>
                </a:lnTo>
                <a:lnTo>
                  <a:pt x="127723" y="74680"/>
                </a:lnTo>
                <a:close/>
              </a:path>
              <a:path w="2633345" h="1478914">
                <a:moveTo>
                  <a:pt x="156963" y="86039"/>
                </a:moveTo>
                <a:lnTo>
                  <a:pt x="152635" y="86039"/>
                </a:lnTo>
                <a:lnTo>
                  <a:pt x="127723" y="74680"/>
                </a:lnTo>
                <a:lnTo>
                  <a:pt x="153913" y="85031"/>
                </a:lnTo>
                <a:lnTo>
                  <a:pt x="156963" y="86039"/>
                </a:lnTo>
                <a:close/>
              </a:path>
              <a:path w="2633345" h="1478914">
                <a:moveTo>
                  <a:pt x="660233" y="124199"/>
                </a:moveTo>
                <a:lnTo>
                  <a:pt x="674838" y="122125"/>
                </a:lnTo>
                <a:lnTo>
                  <a:pt x="709912" y="117719"/>
                </a:lnTo>
                <a:lnTo>
                  <a:pt x="660233" y="124199"/>
                </a:lnTo>
                <a:close/>
              </a:path>
              <a:path w="2633345" h="1478914">
                <a:moveTo>
                  <a:pt x="2110195" y="124199"/>
                </a:moveTo>
                <a:lnTo>
                  <a:pt x="660233" y="124199"/>
                </a:lnTo>
                <a:lnTo>
                  <a:pt x="709912" y="117719"/>
                </a:lnTo>
                <a:lnTo>
                  <a:pt x="2097971" y="117719"/>
                </a:lnTo>
                <a:lnTo>
                  <a:pt x="2110195" y="124199"/>
                </a:lnTo>
                <a:close/>
              </a:path>
              <a:path w="2633345" h="1478914">
                <a:moveTo>
                  <a:pt x="2132038" y="135979"/>
                </a:moveTo>
                <a:lnTo>
                  <a:pt x="452078" y="135979"/>
                </a:lnTo>
                <a:lnTo>
                  <a:pt x="503813" y="135449"/>
                </a:lnTo>
                <a:lnTo>
                  <a:pt x="555482" y="133197"/>
                </a:lnTo>
                <a:lnTo>
                  <a:pt x="607065" y="129385"/>
                </a:lnTo>
                <a:lnTo>
                  <a:pt x="658548" y="124172"/>
                </a:lnTo>
                <a:lnTo>
                  <a:pt x="674838" y="122125"/>
                </a:lnTo>
                <a:lnTo>
                  <a:pt x="660233" y="124199"/>
                </a:lnTo>
                <a:lnTo>
                  <a:pt x="2110195" y="124199"/>
                </a:lnTo>
                <a:lnTo>
                  <a:pt x="2129235" y="134291"/>
                </a:lnTo>
                <a:lnTo>
                  <a:pt x="2132038" y="135979"/>
                </a:lnTo>
                <a:close/>
              </a:path>
              <a:path w="2633345" h="1478914">
                <a:moveTo>
                  <a:pt x="324230" y="128930"/>
                </a:moveTo>
                <a:lnTo>
                  <a:pt x="322644" y="128699"/>
                </a:lnTo>
                <a:lnTo>
                  <a:pt x="296634" y="125639"/>
                </a:lnTo>
                <a:lnTo>
                  <a:pt x="319313" y="128087"/>
                </a:lnTo>
                <a:lnTo>
                  <a:pt x="324230" y="128930"/>
                </a:lnTo>
                <a:close/>
              </a:path>
              <a:path w="2633345" h="1478914">
                <a:moveTo>
                  <a:pt x="319313" y="128087"/>
                </a:moveTo>
                <a:lnTo>
                  <a:pt x="296634" y="125639"/>
                </a:lnTo>
                <a:lnTo>
                  <a:pt x="305032" y="125639"/>
                </a:lnTo>
                <a:lnTo>
                  <a:pt x="319313" y="128087"/>
                </a:lnTo>
                <a:close/>
              </a:path>
              <a:path w="2633345" h="1478914">
                <a:moveTo>
                  <a:pt x="372975" y="132839"/>
                </a:moveTo>
                <a:lnTo>
                  <a:pt x="347034" y="132839"/>
                </a:lnTo>
                <a:lnTo>
                  <a:pt x="335008" y="130499"/>
                </a:lnTo>
                <a:lnTo>
                  <a:pt x="324230" y="128930"/>
                </a:lnTo>
                <a:lnTo>
                  <a:pt x="319313" y="128087"/>
                </a:lnTo>
                <a:lnTo>
                  <a:pt x="348471" y="131234"/>
                </a:lnTo>
                <a:lnTo>
                  <a:pt x="372975" y="132839"/>
                </a:lnTo>
                <a:close/>
              </a:path>
              <a:path w="2633345" h="1478914">
                <a:moveTo>
                  <a:pt x="1689125" y="384256"/>
                </a:moveTo>
                <a:lnTo>
                  <a:pt x="1672764" y="382467"/>
                </a:lnTo>
                <a:lnTo>
                  <a:pt x="1624698" y="379108"/>
                </a:lnTo>
                <a:lnTo>
                  <a:pt x="1576602" y="377504"/>
                </a:lnTo>
                <a:lnTo>
                  <a:pt x="2406381" y="377504"/>
                </a:lnTo>
                <a:lnTo>
                  <a:pt x="2409100" y="381237"/>
                </a:lnTo>
                <a:lnTo>
                  <a:pt x="1670389" y="381237"/>
                </a:lnTo>
                <a:lnTo>
                  <a:pt x="1689125" y="384256"/>
                </a:lnTo>
                <a:close/>
              </a:path>
              <a:path w="2633345" h="1478914">
                <a:moveTo>
                  <a:pt x="1720788" y="387717"/>
                </a:moveTo>
                <a:lnTo>
                  <a:pt x="1689125" y="384256"/>
                </a:lnTo>
                <a:lnTo>
                  <a:pt x="1670389" y="381237"/>
                </a:lnTo>
                <a:lnTo>
                  <a:pt x="1707648" y="385793"/>
                </a:lnTo>
                <a:lnTo>
                  <a:pt x="1720788" y="387717"/>
                </a:lnTo>
                <a:close/>
              </a:path>
              <a:path w="2633345" h="1478914">
                <a:moveTo>
                  <a:pt x="2413820" y="387717"/>
                </a:moveTo>
                <a:lnTo>
                  <a:pt x="1720788" y="387717"/>
                </a:lnTo>
                <a:lnTo>
                  <a:pt x="1707648" y="385793"/>
                </a:lnTo>
                <a:lnTo>
                  <a:pt x="1670389" y="381237"/>
                </a:lnTo>
                <a:lnTo>
                  <a:pt x="2409100" y="381237"/>
                </a:lnTo>
                <a:lnTo>
                  <a:pt x="2413820" y="387717"/>
                </a:lnTo>
                <a:close/>
              </a:path>
              <a:path w="2633345" h="1478914">
                <a:moveTo>
                  <a:pt x="1877473" y="432043"/>
                </a:moveTo>
                <a:lnTo>
                  <a:pt x="1814192" y="410993"/>
                </a:lnTo>
                <a:lnTo>
                  <a:pt x="1766891" y="398885"/>
                </a:lnTo>
                <a:lnTo>
                  <a:pt x="1718934" y="389059"/>
                </a:lnTo>
                <a:lnTo>
                  <a:pt x="1689125" y="384256"/>
                </a:lnTo>
                <a:lnTo>
                  <a:pt x="1720788" y="387717"/>
                </a:lnTo>
                <a:lnTo>
                  <a:pt x="2413820" y="387717"/>
                </a:lnTo>
                <a:lnTo>
                  <a:pt x="2432766" y="413728"/>
                </a:lnTo>
                <a:lnTo>
                  <a:pt x="2439775" y="424437"/>
                </a:lnTo>
                <a:lnTo>
                  <a:pt x="1861188" y="424437"/>
                </a:lnTo>
                <a:lnTo>
                  <a:pt x="1877473" y="432043"/>
                </a:lnTo>
                <a:close/>
              </a:path>
              <a:path w="2633345" h="1478914">
                <a:moveTo>
                  <a:pt x="1298129" y="395808"/>
                </a:moveTo>
                <a:lnTo>
                  <a:pt x="1325634" y="391913"/>
                </a:lnTo>
                <a:lnTo>
                  <a:pt x="1338470" y="389877"/>
                </a:lnTo>
                <a:lnTo>
                  <a:pt x="1346820" y="389877"/>
                </a:lnTo>
                <a:lnTo>
                  <a:pt x="1336095" y="391019"/>
                </a:lnTo>
                <a:lnTo>
                  <a:pt x="1298129" y="395808"/>
                </a:lnTo>
                <a:close/>
              </a:path>
              <a:path w="2633345" h="1478914">
                <a:moveTo>
                  <a:pt x="1288070" y="397077"/>
                </a:moveTo>
                <a:lnTo>
                  <a:pt x="1301737" y="395278"/>
                </a:lnTo>
                <a:lnTo>
                  <a:pt x="1298129" y="395808"/>
                </a:lnTo>
                <a:lnTo>
                  <a:pt x="1288070" y="397077"/>
                </a:lnTo>
                <a:close/>
              </a:path>
              <a:path w="2633345" h="1478914">
                <a:moveTo>
                  <a:pt x="1289514" y="397077"/>
                </a:moveTo>
                <a:lnTo>
                  <a:pt x="1288070" y="397077"/>
                </a:lnTo>
                <a:lnTo>
                  <a:pt x="1298129" y="395808"/>
                </a:lnTo>
                <a:lnTo>
                  <a:pt x="1289514" y="397077"/>
                </a:lnTo>
                <a:close/>
              </a:path>
              <a:path w="2633345" h="1478914">
                <a:moveTo>
                  <a:pt x="1906548" y="443156"/>
                </a:moveTo>
                <a:lnTo>
                  <a:pt x="1877473" y="432043"/>
                </a:lnTo>
                <a:lnTo>
                  <a:pt x="1861188" y="424437"/>
                </a:lnTo>
                <a:lnTo>
                  <a:pt x="1872427" y="428880"/>
                </a:lnTo>
                <a:lnTo>
                  <a:pt x="1906548" y="443156"/>
                </a:lnTo>
                <a:close/>
              </a:path>
              <a:path w="2633345" h="1478914">
                <a:moveTo>
                  <a:pt x="2452027" y="443156"/>
                </a:moveTo>
                <a:lnTo>
                  <a:pt x="1906548" y="443156"/>
                </a:lnTo>
                <a:lnTo>
                  <a:pt x="1872427" y="428880"/>
                </a:lnTo>
                <a:lnTo>
                  <a:pt x="1861188" y="424437"/>
                </a:lnTo>
                <a:lnTo>
                  <a:pt x="2439775" y="424437"/>
                </a:lnTo>
                <a:lnTo>
                  <a:pt x="2452027" y="443156"/>
                </a:lnTo>
                <a:close/>
              </a:path>
              <a:path w="2633345" h="1478914">
                <a:moveTo>
                  <a:pt x="2010416" y="508988"/>
                </a:moveTo>
                <a:lnTo>
                  <a:pt x="1986332" y="492071"/>
                </a:lnTo>
                <a:lnTo>
                  <a:pt x="1945968" y="467096"/>
                </a:lnTo>
                <a:lnTo>
                  <a:pt x="1904253" y="444551"/>
                </a:lnTo>
                <a:lnTo>
                  <a:pt x="1877473" y="432043"/>
                </a:lnTo>
                <a:lnTo>
                  <a:pt x="1906548" y="443156"/>
                </a:lnTo>
                <a:lnTo>
                  <a:pt x="2452027" y="443156"/>
                </a:lnTo>
                <a:lnTo>
                  <a:pt x="2461539" y="457689"/>
                </a:lnTo>
                <a:lnTo>
                  <a:pt x="2480047" y="489236"/>
                </a:lnTo>
                <a:lnTo>
                  <a:pt x="1987187" y="489236"/>
                </a:lnTo>
                <a:lnTo>
                  <a:pt x="2010416" y="508988"/>
                </a:lnTo>
                <a:close/>
              </a:path>
              <a:path w="2633345" h="1478914">
                <a:moveTo>
                  <a:pt x="2025347" y="519476"/>
                </a:moveTo>
                <a:lnTo>
                  <a:pt x="2010416" y="508988"/>
                </a:lnTo>
                <a:lnTo>
                  <a:pt x="1987187" y="489236"/>
                </a:lnTo>
                <a:lnTo>
                  <a:pt x="2025347" y="519476"/>
                </a:lnTo>
                <a:close/>
              </a:path>
              <a:path w="2633345" h="1478914">
                <a:moveTo>
                  <a:pt x="2496753" y="519476"/>
                </a:moveTo>
                <a:lnTo>
                  <a:pt x="2025347" y="519476"/>
                </a:lnTo>
                <a:lnTo>
                  <a:pt x="1987187" y="489236"/>
                </a:lnTo>
                <a:lnTo>
                  <a:pt x="2480047" y="489236"/>
                </a:lnTo>
                <a:lnTo>
                  <a:pt x="2488125" y="503006"/>
                </a:lnTo>
                <a:lnTo>
                  <a:pt x="2496753" y="519476"/>
                </a:lnTo>
                <a:close/>
              </a:path>
              <a:path w="2633345" h="1478914">
                <a:moveTo>
                  <a:pt x="2107507" y="609027"/>
                </a:moveTo>
                <a:lnTo>
                  <a:pt x="2090158" y="588055"/>
                </a:lnTo>
                <a:lnTo>
                  <a:pt x="2057837" y="553136"/>
                </a:lnTo>
                <a:lnTo>
                  <a:pt x="2023491" y="520106"/>
                </a:lnTo>
                <a:lnTo>
                  <a:pt x="2010416" y="508988"/>
                </a:lnTo>
                <a:lnTo>
                  <a:pt x="2025347" y="519476"/>
                </a:lnTo>
                <a:lnTo>
                  <a:pt x="2496753" y="519476"/>
                </a:lnTo>
                <a:lnTo>
                  <a:pt x="2512509" y="549554"/>
                </a:lnTo>
                <a:lnTo>
                  <a:pt x="2529661" y="586435"/>
                </a:lnTo>
                <a:lnTo>
                  <a:pt x="2091587" y="586435"/>
                </a:lnTo>
                <a:lnTo>
                  <a:pt x="2107507" y="609027"/>
                </a:lnTo>
                <a:close/>
              </a:path>
              <a:path w="2633345" h="1478914">
                <a:moveTo>
                  <a:pt x="2120387" y="624595"/>
                </a:moveTo>
                <a:lnTo>
                  <a:pt x="2107507" y="609027"/>
                </a:lnTo>
                <a:lnTo>
                  <a:pt x="2091587" y="586435"/>
                </a:lnTo>
                <a:lnTo>
                  <a:pt x="2098618" y="596144"/>
                </a:lnTo>
                <a:lnTo>
                  <a:pt x="2105717" y="605785"/>
                </a:lnTo>
                <a:lnTo>
                  <a:pt x="2112951" y="615291"/>
                </a:lnTo>
                <a:lnTo>
                  <a:pt x="2120387" y="624595"/>
                </a:lnTo>
                <a:close/>
              </a:path>
              <a:path w="2633345" h="1478914">
                <a:moveTo>
                  <a:pt x="2545892" y="624595"/>
                </a:moveTo>
                <a:lnTo>
                  <a:pt x="2120387" y="624595"/>
                </a:lnTo>
                <a:lnTo>
                  <a:pt x="2112951" y="615291"/>
                </a:lnTo>
                <a:lnTo>
                  <a:pt x="2105717" y="605785"/>
                </a:lnTo>
                <a:lnTo>
                  <a:pt x="2098618" y="596144"/>
                </a:lnTo>
                <a:lnTo>
                  <a:pt x="2091587" y="586435"/>
                </a:lnTo>
                <a:lnTo>
                  <a:pt x="2529661" y="586435"/>
                </a:lnTo>
                <a:lnTo>
                  <a:pt x="2534672" y="597209"/>
                </a:lnTo>
                <a:lnTo>
                  <a:pt x="2545892" y="624595"/>
                </a:lnTo>
                <a:close/>
              </a:path>
              <a:path w="2633345" h="1478914">
                <a:moveTo>
                  <a:pt x="2189740" y="751756"/>
                </a:moveTo>
                <a:lnTo>
                  <a:pt x="2177345" y="725248"/>
                </a:lnTo>
                <a:lnTo>
                  <a:pt x="2151617" y="677425"/>
                </a:lnTo>
                <a:lnTo>
                  <a:pt x="2123053" y="631086"/>
                </a:lnTo>
                <a:lnTo>
                  <a:pt x="2107507" y="609027"/>
                </a:lnTo>
                <a:lnTo>
                  <a:pt x="2120387" y="624595"/>
                </a:lnTo>
                <a:lnTo>
                  <a:pt x="2545892" y="624595"/>
                </a:lnTo>
                <a:lnTo>
                  <a:pt x="2554597" y="645844"/>
                </a:lnTo>
                <a:lnTo>
                  <a:pt x="2572267" y="695334"/>
                </a:lnTo>
                <a:lnTo>
                  <a:pt x="2582588" y="728994"/>
                </a:lnTo>
                <a:lnTo>
                  <a:pt x="2180867" y="728994"/>
                </a:lnTo>
                <a:lnTo>
                  <a:pt x="2189740" y="751756"/>
                </a:lnTo>
                <a:close/>
              </a:path>
              <a:path w="2633345" h="1478914">
                <a:moveTo>
                  <a:pt x="2200307" y="774354"/>
                </a:moveTo>
                <a:lnTo>
                  <a:pt x="2189708" y="751674"/>
                </a:lnTo>
                <a:lnTo>
                  <a:pt x="2180867" y="728994"/>
                </a:lnTo>
                <a:lnTo>
                  <a:pt x="2185322" y="740334"/>
                </a:lnTo>
                <a:lnTo>
                  <a:pt x="2190083" y="751756"/>
                </a:lnTo>
                <a:lnTo>
                  <a:pt x="2195042" y="763014"/>
                </a:lnTo>
                <a:lnTo>
                  <a:pt x="2200307" y="774354"/>
                </a:lnTo>
                <a:close/>
              </a:path>
              <a:path w="2633345" h="1478914">
                <a:moveTo>
                  <a:pt x="2595048" y="774354"/>
                </a:moveTo>
                <a:lnTo>
                  <a:pt x="2200307" y="774354"/>
                </a:lnTo>
                <a:lnTo>
                  <a:pt x="2195042" y="763014"/>
                </a:lnTo>
                <a:lnTo>
                  <a:pt x="2190047" y="751674"/>
                </a:lnTo>
                <a:lnTo>
                  <a:pt x="2185322" y="740334"/>
                </a:lnTo>
                <a:lnTo>
                  <a:pt x="2180867" y="728994"/>
                </a:lnTo>
                <a:lnTo>
                  <a:pt x="2582588" y="728994"/>
                </a:lnTo>
                <a:lnTo>
                  <a:pt x="2587665" y="745554"/>
                </a:lnTo>
                <a:lnTo>
                  <a:pt x="2595048" y="774354"/>
                </a:lnTo>
                <a:close/>
              </a:path>
              <a:path w="2633345" h="1478914">
                <a:moveTo>
                  <a:pt x="2247793" y="963931"/>
                </a:moveTo>
                <a:lnTo>
                  <a:pt x="2232292" y="886120"/>
                </a:lnTo>
                <a:lnTo>
                  <a:pt x="2218030" y="832881"/>
                </a:lnTo>
                <a:lnTo>
                  <a:pt x="2200934" y="780471"/>
                </a:lnTo>
                <a:lnTo>
                  <a:pt x="2189740" y="751756"/>
                </a:lnTo>
                <a:lnTo>
                  <a:pt x="2200307" y="774354"/>
                </a:lnTo>
                <a:lnTo>
                  <a:pt x="2595048" y="774354"/>
                </a:lnTo>
                <a:lnTo>
                  <a:pt x="2600122" y="794146"/>
                </a:lnTo>
                <a:lnTo>
                  <a:pt x="2610525" y="843054"/>
                </a:lnTo>
                <a:lnTo>
                  <a:pt x="2618917" y="892231"/>
                </a:lnTo>
                <a:lnTo>
                  <a:pt x="2625345" y="941633"/>
                </a:lnTo>
                <a:lnTo>
                  <a:pt x="2625650" y="944993"/>
                </a:lnTo>
                <a:lnTo>
                  <a:pt x="2245666" y="944993"/>
                </a:lnTo>
                <a:lnTo>
                  <a:pt x="2247793" y="963931"/>
                </a:lnTo>
                <a:close/>
              </a:path>
              <a:path w="2633345" h="1478914">
                <a:moveTo>
                  <a:pt x="2252866" y="994673"/>
                </a:moveTo>
                <a:lnTo>
                  <a:pt x="2247793" y="963931"/>
                </a:lnTo>
                <a:lnTo>
                  <a:pt x="2245666" y="944993"/>
                </a:lnTo>
                <a:lnTo>
                  <a:pt x="2247601" y="957109"/>
                </a:lnTo>
                <a:lnTo>
                  <a:pt x="2250931" y="982151"/>
                </a:lnTo>
                <a:lnTo>
                  <a:pt x="2252866" y="994673"/>
                </a:lnTo>
                <a:close/>
              </a:path>
              <a:path w="2633345" h="1478914">
                <a:moveTo>
                  <a:pt x="2630035" y="994673"/>
                </a:moveTo>
                <a:lnTo>
                  <a:pt x="2252866" y="994673"/>
                </a:lnTo>
                <a:lnTo>
                  <a:pt x="2250931" y="982151"/>
                </a:lnTo>
                <a:lnTo>
                  <a:pt x="2247601" y="957109"/>
                </a:lnTo>
                <a:lnTo>
                  <a:pt x="2245666" y="944993"/>
                </a:lnTo>
                <a:lnTo>
                  <a:pt x="2625650" y="944993"/>
                </a:lnTo>
                <a:lnTo>
                  <a:pt x="2629852" y="991215"/>
                </a:lnTo>
                <a:lnTo>
                  <a:pt x="2630035" y="994673"/>
                </a:lnTo>
                <a:close/>
              </a:path>
              <a:path w="2633345" h="1478914">
                <a:moveTo>
                  <a:pt x="2624030" y="1249551"/>
                </a:moveTo>
                <a:lnTo>
                  <a:pt x="2245666" y="1249551"/>
                </a:lnTo>
                <a:lnTo>
                  <a:pt x="2248816" y="1223451"/>
                </a:lnTo>
                <a:lnTo>
                  <a:pt x="2250223" y="1210874"/>
                </a:lnTo>
                <a:lnTo>
                  <a:pt x="2251426" y="1198431"/>
                </a:lnTo>
                <a:lnTo>
                  <a:pt x="2254786" y="1148031"/>
                </a:lnTo>
                <a:lnTo>
                  <a:pt x="2255926" y="1097272"/>
                </a:lnTo>
                <a:lnTo>
                  <a:pt x="2254786" y="1046512"/>
                </a:lnTo>
                <a:lnTo>
                  <a:pt x="2251366" y="995753"/>
                </a:lnTo>
                <a:lnTo>
                  <a:pt x="2247793" y="963931"/>
                </a:lnTo>
                <a:lnTo>
                  <a:pt x="2252866" y="994673"/>
                </a:lnTo>
                <a:lnTo>
                  <a:pt x="2630035" y="994673"/>
                </a:lnTo>
                <a:lnTo>
                  <a:pt x="2632485" y="1040932"/>
                </a:lnTo>
                <a:lnTo>
                  <a:pt x="2633287" y="1090739"/>
                </a:lnTo>
                <a:lnTo>
                  <a:pt x="2632305" y="1140591"/>
                </a:lnTo>
                <a:lnTo>
                  <a:pt x="2629582" y="1190444"/>
                </a:lnTo>
                <a:lnTo>
                  <a:pt x="2625165" y="1240251"/>
                </a:lnTo>
                <a:lnTo>
                  <a:pt x="2624030" y="1249551"/>
                </a:lnTo>
                <a:close/>
              </a:path>
              <a:path w="2633345" h="1478914">
                <a:moveTo>
                  <a:pt x="2249364" y="1216619"/>
                </a:moveTo>
                <a:lnTo>
                  <a:pt x="2251366" y="1198791"/>
                </a:lnTo>
                <a:lnTo>
                  <a:pt x="2251391" y="1198431"/>
                </a:lnTo>
                <a:lnTo>
                  <a:pt x="2250324" y="1208882"/>
                </a:lnTo>
                <a:lnTo>
                  <a:pt x="2249364" y="1216619"/>
                </a:lnTo>
                <a:close/>
              </a:path>
              <a:path w="2633345" h="1478914">
                <a:moveTo>
                  <a:pt x="2245666" y="1249551"/>
                </a:moveTo>
                <a:lnTo>
                  <a:pt x="2249364" y="1216619"/>
                </a:lnTo>
                <a:lnTo>
                  <a:pt x="2250324" y="1208882"/>
                </a:lnTo>
                <a:lnTo>
                  <a:pt x="2251426" y="1198431"/>
                </a:lnTo>
                <a:lnTo>
                  <a:pt x="2250223" y="1210874"/>
                </a:lnTo>
                <a:lnTo>
                  <a:pt x="2248816" y="1223451"/>
                </a:lnTo>
                <a:lnTo>
                  <a:pt x="2245666" y="1249551"/>
                </a:lnTo>
                <a:close/>
              </a:path>
              <a:path w="2633345" h="1478914">
                <a:moveTo>
                  <a:pt x="2414764" y="1478397"/>
                </a:moveTo>
                <a:lnTo>
                  <a:pt x="2344790" y="1458203"/>
                </a:lnTo>
                <a:lnTo>
                  <a:pt x="2285817" y="1414621"/>
                </a:lnTo>
                <a:lnTo>
                  <a:pt x="2250223" y="1348809"/>
                </a:lnTo>
                <a:lnTo>
                  <a:pt x="2241515" y="1276967"/>
                </a:lnTo>
                <a:lnTo>
                  <a:pt x="2245666" y="1238751"/>
                </a:lnTo>
                <a:lnTo>
                  <a:pt x="2247579" y="1228705"/>
                </a:lnTo>
                <a:lnTo>
                  <a:pt x="2249086" y="1218861"/>
                </a:lnTo>
                <a:lnTo>
                  <a:pt x="2249364" y="1216619"/>
                </a:lnTo>
                <a:lnTo>
                  <a:pt x="2245666" y="1249551"/>
                </a:lnTo>
                <a:lnTo>
                  <a:pt x="2624030" y="1249551"/>
                </a:lnTo>
                <a:lnTo>
                  <a:pt x="2619097" y="1289968"/>
                </a:lnTo>
                <a:lnTo>
                  <a:pt x="2611425" y="1339550"/>
                </a:lnTo>
                <a:lnTo>
                  <a:pt x="2579295" y="1404350"/>
                </a:lnTo>
                <a:lnTo>
                  <a:pt x="2525025" y="1451869"/>
                </a:lnTo>
                <a:lnTo>
                  <a:pt x="2453296" y="1476529"/>
                </a:lnTo>
                <a:lnTo>
                  <a:pt x="2414764" y="1478397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90893" y="6531790"/>
            <a:ext cx="2597150" cy="3746500"/>
          </a:xfrm>
          <a:custGeom>
            <a:avLst/>
            <a:gdLst/>
            <a:ahLst/>
            <a:cxnLst/>
            <a:rect l="l" t="t" r="r" b="b"/>
            <a:pathLst>
              <a:path w="2597150" h="3746500">
                <a:moveTo>
                  <a:pt x="2201751" y="1828800"/>
                </a:moveTo>
                <a:lnTo>
                  <a:pt x="1840312" y="1828800"/>
                </a:lnTo>
                <a:lnTo>
                  <a:pt x="1813799" y="1803400"/>
                </a:lnTo>
                <a:lnTo>
                  <a:pt x="1786416" y="1765300"/>
                </a:lnTo>
                <a:lnTo>
                  <a:pt x="1758351" y="1727200"/>
                </a:lnTo>
                <a:lnTo>
                  <a:pt x="1729798" y="1701800"/>
                </a:lnTo>
                <a:lnTo>
                  <a:pt x="1671984" y="1625600"/>
                </a:lnTo>
                <a:lnTo>
                  <a:pt x="1643105" y="1574800"/>
                </a:lnTo>
                <a:lnTo>
                  <a:pt x="1614500" y="1536700"/>
                </a:lnTo>
                <a:lnTo>
                  <a:pt x="1586358" y="1498600"/>
                </a:lnTo>
                <a:lnTo>
                  <a:pt x="1558871" y="1447800"/>
                </a:lnTo>
                <a:lnTo>
                  <a:pt x="1532228" y="1409700"/>
                </a:lnTo>
                <a:lnTo>
                  <a:pt x="1506621" y="1358900"/>
                </a:lnTo>
                <a:lnTo>
                  <a:pt x="1482241" y="1308100"/>
                </a:lnTo>
                <a:lnTo>
                  <a:pt x="1459278" y="1270000"/>
                </a:lnTo>
                <a:lnTo>
                  <a:pt x="1437922" y="1219200"/>
                </a:lnTo>
                <a:lnTo>
                  <a:pt x="1418365" y="1168400"/>
                </a:lnTo>
                <a:lnTo>
                  <a:pt x="1400797" y="1117600"/>
                </a:lnTo>
                <a:lnTo>
                  <a:pt x="1385408" y="1066800"/>
                </a:lnTo>
                <a:lnTo>
                  <a:pt x="1372390" y="1028700"/>
                </a:lnTo>
                <a:lnTo>
                  <a:pt x="1361933" y="977900"/>
                </a:lnTo>
                <a:lnTo>
                  <a:pt x="1354227" y="927100"/>
                </a:lnTo>
                <a:lnTo>
                  <a:pt x="1349464" y="876300"/>
                </a:lnTo>
                <a:lnTo>
                  <a:pt x="1347834" y="825500"/>
                </a:lnTo>
                <a:lnTo>
                  <a:pt x="1349157" y="762000"/>
                </a:lnTo>
                <a:lnTo>
                  <a:pt x="1353072" y="698500"/>
                </a:lnTo>
                <a:lnTo>
                  <a:pt x="1359502" y="647700"/>
                </a:lnTo>
                <a:lnTo>
                  <a:pt x="1368368" y="584200"/>
                </a:lnTo>
                <a:lnTo>
                  <a:pt x="1379591" y="533400"/>
                </a:lnTo>
                <a:lnTo>
                  <a:pt x="1393094" y="482600"/>
                </a:lnTo>
                <a:lnTo>
                  <a:pt x="1408797" y="431800"/>
                </a:lnTo>
                <a:lnTo>
                  <a:pt x="1426623" y="393700"/>
                </a:lnTo>
                <a:lnTo>
                  <a:pt x="1446493" y="342900"/>
                </a:lnTo>
                <a:lnTo>
                  <a:pt x="1468328" y="304800"/>
                </a:lnTo>
                <a:lnTo>
                  <a:pt x="1492050" y="266700"/>
                </a:lnTo>
                <a:lnTo>
                  <a:pt x="1517582" y="228600"/>
                </a:lnTo>
                <a:lnTo>
                  <a:pt x="1544843" y="203200"/>
                </a:lnTo>
                <a:lnTo>
                  <a:pt x="1573757" y="165100"/>
                </a:lnTo>
                <a:lnTo>
                  <a:pt x="1604244" y="139700"/>
                </a:lnTo>
                <a:lnTo>
                  <a:pt x="1636226" y="114300"/>
                </a:lnTo>
                <a:lnTo>
                  <a:pt x="1669625" y="88900"/>
                </a:lnTo>
                <a:lnTo>
                  <a:pt x="1704362" y="76200"/>
                </a:lnTo>
                <a:lnTo>
                  <a:pt x="1740360" y="50800"/>
                </a:lnTo>
                <a:lnTo>
                  <a:pt x="1815820" y="25400"/>
                </a:lnTo>
                <a:lnTo>
                  <a:pt x="1895379" y="0"/>
                </a:lnTo>
                <a:lnTo>
                  <a:pt x="2146683" y="0"/>
                </a:lnTo>
                <a:lnTo>
                  <a:pt x="2226243" y="25400"/>
                </a:lnTo>
                <a:lnTo>
                  <a:pt x="2301703" y="50800"/>
                </a:lnTo>
                <a:lnTo>
                  <a:pt x="2337700" y="76200"/>
                </a:lnTo>
                <a:lnTo>
                  <a:pt x="2372438" y="88900"/>
                </a:lnTo>
                <a:lnTo>
                  <a:pt x="2405837" y="114300"/>
                </a:lnTo>
                <a:lnTo>
                  <a:pt x="2437819" y="139700"/>
                </a:lnTo>
                <a:lnTo>
                  <a:pt x="2468306" y="165100"/>
                </a:lnTo>
                <a:lnTo>
                  <a:pt x="2497220" y="203200"/>
                </a:lnTo>
                <a:lnTo>
                  <a:pt x="2524481" y="228600"/>
                </a:lnTo>
                <a:lnTo>
                  <a:pt x="2550012" y="266700"/>
                </a:lnTo>
                <a:lnTo>
                  <a:pt x="2573735" y="304800"/>
                </a:lnTo>
                <a:lnTo>
                  <a:pt x="2595570" y="342900"/>
                </a:lnTo>
                <a:lnTo>
                  <a:pt x="2597106" y="355600"/>
                </a:lnTo>
                <a:lnTo>
                  <a:pt x="2597106" y="1231900"/>
                </a:lnTo>
                <a:lnTo>
                  <a:pt x="2582986" y="1270000"/>
                </a:lnTo>
                <a:lnTo>
                  <a:pt x="2560053" y="1308100"/>
                </a:lnTo>
                <a:lnTo>
                  <a:pt x="2535699" y="1358900"/>
                </a:lnTo>
                <a:lnTo>
                  <a:pt x="2510116" y="1409700"/>
                </a:lnTo>
                <a:lnTo>
                  <a:pt x="2483492" y="1447800"/>
                </a:lnTo>
                <a:lnTo>
                  <a:pt x="2456018" y="1498600"/>
                </a:lnTo>
                <a:lnTo>
                  <a:pt x="2427882" y="1536700"/>
                </a:lnTo>
                <a:lnTo>
                  <a:pt x="2399275" y="1574800"/>
                </a:lnTo>
                <a:lnTo>
                  <a:pt x="2370387" y="1625600"/>
                </a:lnTo>
                <a:lnTo>
                  <a:pt x="2312521" y="1701800"/>
                </a:lnTo>
                <a:lnTo>
                  <a:pt x="2283924" y="1727200"/>
                </a:lnTo>
                <a:lnTo>
                  <a:pt x="2255804" y="1765300"/>
                </a:lnTo>
                <a:lnTo>
                  <a:pt x="2228349" y="1803400"/>
                </a:lnTo>
                <a:lnTo>
                  <a:pt x="2201751" y="1828800"/>
                </a:lnTo>
                <a:close/>
              </a:path>
              <a:path w="2597150" h="3746500">
                <a:moveTo>
                  <a:pt x="2201751" y="1828800"/>
                </a:moveTo>
                <a:lnTo>
                  <a:pt x="2228349" y="1803400"/>
                </a:lnTo>
                <a:lnTo>
                  <a:pt x="2255804" y="1765300"/>
                </a:lnTo>
                <a:lnTo>
                  <a:pt x="2283924" y="1727200"/>
                </a:lnTo>
                <a:lnTo>
                  <a:pt x="2312521" y="1701800"/>
                </a:lnTo>
                <a:lnTo>
                  <a:pt x="2370387" y="1625600"/>
                </a:lnTo>
                <a:lnTo>
                  <a:pt x="2399275" y="1574800"/>
                </a:lnTo>
                <a:lnTo>
                  <a:pt x="2427882" y="1536700"/>
                </a:lnTo>
                <a:lnTo>
                  <a:pt x="2456018" y="1498600"/>
                </a:lnTo>
                <a:lnTo>
                  <a:pt x="2483492" y="1447800"/>
                </a:lnTo>
                <a:lnTo>
                  <a:pt x="2510116" y="1409700"/>
                </a:lnTo>
                <a:lnTo>
                  <a:pt x="2535699" y="1358900"/>
                </a:lnTo>
                <a:lnTo>
                  <a:pt x="2560053" y="1308100"/>
                </a:lnTo>
                <a:lnTo>
                  <a:pt x="2582986" y="1270000"/>
                </a:lnTo>
                <a:lnTo>
                  <a:pt x="2597106" y="1231900"/>
                </a:lnTo>
                <a:lnTo>
                  <a:pt x="2597106" y="1549400"/>
                </a:lnTo>
                <a:lnTo>
                  <a:pt x="2584223" y="1549400"/>
                </a:lnTo>
                <a:lnTo>
                  <a:pt x="2540060" y="1574800"/>
                </a:lnTo>
                <a:lnTo>
                  <a:pt x="2496940" y="1612900"/>
                </a:lnTo>
                <a:lnTo>
                  <a:pt x="2454965" y="1638300"/>
                </a:lnTo>
                <a:lnTo>
                  <a:pt x="2414237" y="1663700"/>
                </a:lnTo>
                <a:lnTo>
                  <a:pt x="2374857" y="1689100"/>
                </a:lnTo>
                <a:lnTo>
                  <a:pt x="2336927" y="1727200"/>
                </a:lnTo>
                <a:lnTo>
                  <a:pt x="2300550" y="1752600"/>
                </a:lnTo>
                <a:lnTo>
                  <a:pt x="2265827" y="1778000"/>
                </a:lnTo>
                <a:lnTo>
                  <a:pt x="2232860" y="1803400"/>
                </a:lnTo>
                <a:lnTo>
                  <a:pt x="2201751" y="1828800"/>
                </a:lnTo>
                <a:close/>
              </a:path>
              <a:path w="2597150" h="3746500">
                <a:moveTo>
                  <a:pt x="932355" y="2679700"/>
                </a:moveTo>
                <a:lnTo>
                  <a:pt x="652473" y="2679700"/>
                </a:lnTo>
                <a:lnTo>
                  <a:pt x="596632" y="2667000"/>
                </a:lnTo>
                <a:lnTo>
                  <a:pt x="543319" y="2654300"/>
                </a:lnTo>
                <a:lnTo>
                  <a:pt x="492527" y="2641600"/>
                </a:lnTo>
                <a:lnTo>
                  <a:pt x="444254" y="2628900"/>
                </a:lnTo>
                <a:lnTo>
                  <a:pt x="398496" y="2603500"/>
                </a:lnTo>
                <a:lnTo>
                  <a:pt x="355247" y="2590800"/>
                </a:lnTo>
                <a:lnTo>
                  <a:pt x="314504" y="2565400"/>
                </a:lnTo>
                <a:lnTo>
                  <a:pt x="276263" y="2540000"/>
                </a:lnTo>
                <a:lnTo>
                  <a:pt x="240519" y="2514600"/>
                </a:lnTo>
                <a:lnTo>
                  <a:pt x="207269" y="2489200"/>
                </a:lnTo>
                <a:lnTo>
                  <a:pt x="176507" y="2463800"/>
                </a:lnTo>
                <a:lnTo>
                  <a:pt x="148231" y="2425700"/>
                </a:lnTo>
                <a:lnTo>
                  <a:pt x="122435" y="2400300"/>
                </a:lnTo>
                <a:lnTo>
                  <a:pt x="99116" y="2362200"/>
                </a:lnTo>
                <a:lnTo>
                  <a:pt x="78269" y="2324100"/>
                </a:lnTo>
                <a:lnTo>
                  <a:pt x="59891" y="2298700"/>
                </a:lnTo>
                <a:lnTo>
                  <a:pt x="43976" y="2260600"/>
                </a:lnTo>
                <a:lnTo>
                  <a:pt x="30521" y="2222500"/>
                </a:lnTo>
                <a:lnTo>
                  <a:pt x="19522" y="2184400"/>
                </a:lnTo>
                <a:lnTo>
                  <a:pt x="10975" y="2133600"/>
                </a:lnTo>
                <a:lnTo>
                  <a:pt x="4875" y="2095500"/>
                </a:lnTo>
                <a:lnTo>
                  <a:pt x="1218" y="2057400"/>
                </a:lnTo>
                <a:lnTo>
                  <a:pt x="0" y="2019300"/>
                </a:lnTo>
                <a:lnTo>
                  <a:pt x="1218" y="1968500"/>
                </a:lnTo>
                <a:lnTo>
                  <a:pt x="4875" y="1930400"/>
                </a:lnTo>
                <a:lnTo>
                  <a:pt x="10975" y="1892300"/>
                </a:lnTo>
                <a:lnTo>
                  <a:pt x="19522" y="1841500"/>
                </a:lnTo>
                <a:lnTo>
                  <a:pt x="30521" y="1803400"/>
                </a:lnTo>
                <a:lnTo>
                  <a:pt x="43976" y="1765300"/>
                </a:lnTo>
                <a:lnTo>
                  <a:pt x="59891" y="1727200"/>
                </a:lnTo>
                <a:lnTo>
                  <a:pt x="78269" y="1701800"/>
                </a:lnTo>
                <a:lnTo>
                  <a:pt x="99116" y="1663700"/>
                </a:lnTo>
                <a:lnTo>
                  <a:pt x="122435" y="1625600"/>
                </a:lnTo>
                <a:lnTo>
                  <a:pt x="148231" y="1600200"/>
                </a:lnTo>
                <a:lnTo>
                  <a:pt x="176507" y="1562100"/>
                </a:lnTo>
                <a:lnTo>
                  <a:pt x="207269" y="1536700"/>
                </a:lnTo>
                <a:lnTo>
                  <a:pt x="240519" y="1511300"/>
                </a:lnTo>
                <a:lnTo>
                  <a:pt x="276263" y="1485900"/>
                </a:lnTo>
                <a:lnTo>
                  <a:pt x="314504" y="1460500"/>
                </a:lnTo>
                <a:lnTo>
                  <a:pt x="355247" y="1435100"/>
                </a:lnTo>
                <a:lnTo>
                  <a:pt x="398496" y="1422400"/>
                </a:lnTo>
                <a:lnTo>
                  <a:pt x="444254" y="1397000"/>
                </a:lnTo>
                <a:lnTo>
                  <a:pt x="492527" y="1384300"/>
                </a:lnTo>
                <a:lnTo>
                  <a:pt x="543319" y="1371600"/>
                </a:lnTo>
                <a:lnTo>
                  <a:pt x="596632" y="1358900"/>
                </a:lnTo>
                <a:lnTo>
                  <a:pt x="652473" y="1346200"/>
                </a:lnTo>
                <a:lnTo>
                  <a:pt x="932355" y="1346200"/>
                </a:lnTo>
                <a:lnTo>
                  <a:pt x="1176533" y="1409700"/>
                </a:lnTo>
                <a:lnTo>
                  <a:pt x="1224781" y="1435100"/>
                </a:lnTo>
                <a:lnTo>
                  <a:pt x="1272598" y="1447800"/>
                </a:lnTo>
                <a:lnTo>
                  <a:pt x="1366536" y="1498600"/>
                </a:lnTo>
                <a:lnTo>
                  <a:pt x="1412455" y="1524000"/>
                </a:lnTo>
                <a:lnTo>
                  <a:pt x="1457540" y="1549400"/>
                </a:lnTo>
                <a:lnTo>
                  <a:pt x="1501690" y="1574800"/>
                </a:lnTo>
                <a:lnTo>
                  <a:pt x="1544803" y="1612900"/>
                </a:lnTo>
                <a:lnTo>
                  <a:pt x="1586780" y="1638300"/>
                </a:lnTo>
                <a:lnTo>
                  <a:pt x="1627518" y="1663700"/>
                </a:lnTo>
                <a:lnTo>
                  <a:pt x="1666919" y="1689100"/>
                </a:lnTo>
                <a:lnTo>
                  <a:pt x="1704880" y="1727200"/>
                </a:lnTo>
                <a:lnTo>
                  <a:pt x="1741300" y="1752600"/>
                </a:lnTo>
                <a:lnTo>
                  <a:pt x="1776080" y="1778000"/>
                </a:lnTo>
                <a:lnTo>
                  <a:pt x="1809117" y="1803400"/>
                </a:lnTo>
                <a:lnTo>
                  <a:pt x="1840312" y="1828800"/>
                </a:lnTo>
                <a:lnTo>
                  <a:pt x="2597106" y="1828800"/>
                </a:lnTo>
                <a:lnTo>
                  <a:pt x="2597106" y="2197100"/>
                </a:lnTo>
                <a:lnTo>
                  <a:pt x="1840312" y="2197100"/>
                </a:lnTo>
                <a:lnTo>
                  <a:pt x="1809117" y="2222500"/>
                </a:lnTo>
                <a:lnTo>
                  <a:pt x="1776080" y="2247900"/>
                </a:lnTo>
                <a:lnTo>
                  <a:pt x="1741300" y="2273300"/>
                </a:lnTo>
                <a:lnTo>
                  <a:pt x="1704880" y="2298700"/>
                </a:lnTo>
                <a:lnTo>
                  <a:pt x="1666919" y="2336800"/>
                </a:lnTo>
                <a:lnTo>
                  <a:pt x="1627518" y="2362200"/>
                </a:lnTo>
                <a:lnTo>
                  <a:pt x="1586780" y="2387600"/>
                </a:lnTo>
                <a:lnTo>
                  <a:pt x="1544803" y="2425700"/>
                </a:lnTo>
                <a:lnTo>
                  <a:pt x="1501690" y="2451100"/>
                </a:lnTo>
                <a:lnTo>
                  <a:pt x="1457540" y="2476500"/>
                </a:lnTo>
                <a:lnTo>
                  <a:pt x="1412455" y="2501900"/>
                </a:lnTo>
                <a:lnTo>
                  <a:pt x="1319884" y="2552700"/>
                </a:lnTo>
                <a:lnTo>
                  <a:pt x="1272598" y="2578100"/>
                </a:lnTo>
                <a:lnTo>
                  <a:pt x="1224781" y="2590800"/>
                </a:lnTo>
                <a:lnTo>
                  <a:pt x="1176533" y="2616200"/>
                </a:lnTo>
                <a:lnTo>
                  <a:pt x="1127954" y="2628900"/>
                </a:lnTo>
                <a:lnTo>
                  <a:pt x="1079147" y="2654300"/>
                </a:lnTo>
                <a:lnTo>
                  <a:pt x="1030210" y="2667000"/>
                </a:lnTo>
                <a:lnTo>
                  <a:pt x="981246" y="2667000"/>
                </a:lnTo>
                <a:lnTo>
                  <a:pt x="932355" y="2679700"/>
                </a:lnTo>
                <a:close/>
              </a:path>
              <a:path w="2597150" h="3746500">
                <a:moveTo>
                  <a:pt x="2597106" y="1828800"/>
                </a:moveTo>
                <a:lnTo>
                  <a:pt x="2201751" y="1828800"/>
                </a:lnTo>
                <a:lnTo>
                  <a:pt x="2232860" y="1803400"/>
                </a:lnTo>
                <a:lnTo>
                  <a:pt x="2265827" y="1778000"/>
                </a:lnTo>
                <a:lnTo>
                  <a:pt x="2300550" y="1752600"/>
                </a:lnTo>
                <a:lnTo>
                  <a:pt x="2336927" y="1727200"/>
                </a:lnTo>
                <a:lnTo>
                  <a:pt x="2374857" y="1689100"/>
                </a:lnTo>
                <a:lnTo>
                  <a:pt x="2414237" y="1663700"/>
                </a:lnTo>
                <a:lnTo>
                  <a:pt x="2454965" y="1638300"/>
                </a:lnTo>
                <a:lnTo>
                  <a:pt x="2496940" y="1612900"/>
                </a:lnTo>
                <a:lnTo>
                  <a:pt x="2540060" y="1574800"/>
                </a:lnTo>
                <a:lnTo>
                  <a:pt x="2584223" y="1549400"/>
                </a:lnTo>
                <a:lnTo>
                  <a:pt x="2597106" y="1549400"/>
                </a:lnTo>
                <a:lnTo>
                  <a:pt x="2597106" y="1828800"/>
                </a:lnTo>
                <a:close/>
              </a:path>
              <a:path w="2597150" h="3746500">
                <a:moveTo>
                  <a:pt x="2556039" y="3746500"/>
                </a:moveTo>
                <a:lnTo>
                  <a:pt x="1486024" y="3746500"/>
                </a:lnTo>
                <a:lnTo>
                  <a:pt x="1468328" y="3721100"/>
                </a:lnTo>
                <a:lnTo>
                  <a:pt x="1446493" y="3683000"/>
                </a:lnTo>
                <a:lnTo>
                  <a:pt x="1426623" y="3632200"/>
                </a:lnTo>
                <a:lnTo>
                  <a:pt x="1408797" y="3594100"/>
                </a:lnTo>
                <a:lnTo>
                  <a:pt x="1393094" y="3543300"/>
                </a:lnTo>
                <a:lnTo>
                  <a:pt x="1379591" y="3492500"/>
                </a:lnTo>
                <a:lnTo>
                  <a:pt x="1368368" y="3441700"/>
                </a:lnTo>
                <a:lnTo>
                  <a:pt x="1359502" y="3378200"/>
                </a:lnTo>
                <a:lnTo>
                  <a:pt x="1353072" y="3327400"/>
                </a:lnTo>
                <a:lnTo>
                  <a:pt x="1349157" y="3263900"/>
                </a:lnTo>
                <a:lnTo>
                  <a:pt x="1347834" y="3200400"/>
                </a:lnTo>
                <a:lnTo>
                  <a:pt x="1349464" y="3149600"/>
                </a:lnTo>
                <a:lnTo>
                  <a:pt x="1354227" y="3098800"/>
                </a:lnTo>
                <a:lnTo>
                  <a:pt x="1361933" y="3048000"/>
                </a:lnTo>
                <a:lnTo>
                  <a:pt x="1372390" y="3009900"/>
                </a:lnTo>
                <a:lnTo>
                  <a:pt x="1385408" y="2959100"/>
                </a:lnTo>
                <a:lnTo>
                  <a:pt x="1400797" y="2908300"/>
                </a:lnTo>
                <a:lnTo>
                  <a:pt x="1418365" y="2857500"/>
                </a:lnTo>
                <a:lnTo>
                  <a:pt x="1437922" y="2806700"/>
                </a:lnTo>
                <a:lnTo>
                  <a:pt x="1459278" y="2755900"/>
                </a:lnTo>
                <a:lnTo>
                  <a:pt x="1482241" y="2717800"/>
                </a:lnTo>
                <a:lnTo>
                  <a:pt x="1506621" y="2667000"/>
                </a:lnTo>
                <a:lnTo>
                  <a:pt x="1532228" y="2616200"/>
                </a:lnTo>
                <a:lnTo>
                  <a:pt x="1558871" y="2578100"/>
                </a:lnTo>
                <a:lnTo>
                  <a:pt x="1586358" y="2527300"/>
                </a:lnTo>
                <a:lnTo>
                  <a:pt x="1614500" y="2489200"/>
                </a:lnTo>
                <a:lnTo>
                  <a:pt x="1643105" y="2451100"/>
                </a:lnTo>
                <a:lnTo>
                  <a:pt x="1671984" y="2413000"/>
                </a:lnTo>
                <a:lnTo>
                  <a:pt x="1700945" y="2362200"/>
                </a:lnTo>
                <a:lnTo>
                  <a:pt x="1729798" y="2324100"/>
                </a:lnTo>
                <a:lnTo>
                  <a:pt x="1758351" y="2298700"/>
                </a:lnTo>
                <a:lnTo>
                  <a:pt x="1786416" y="2260600"/>
                </a:lnTo>
                <a:lnTo>
                  <a:pt x="1813799" y="2222500"/>
                </a:lnTo>
                <a:lnTo>
                  <a:pt x="1840312" y="2197100"/>
                </a:lnTo>
                <a:lnTo>
                  <a:pt x="2201751" y="2197100"/>
                </a:lnTo>
                <a:lnTo>
                  <a:pt x="2228349" y="2222500"/>
                </a:lnTo>
                <a:lnTo>
                  <a:pt x="2255804" y="2260600"/>
                </a:lnTo>
                <a:lnTo>
                  <a:pt x="2283924" y="2298700"/>
                </a:lnTo>
                <a:lnTo>
                  <a:pt x="2312521" y="2324100"/>
                </a:lnTo>
                <a:lnTo>
                  <a:pt x="2341405" y="2362200"/>
                </a:lnTo>
                <a:lnTo>
                  <a:pt x="2370387" y="2413000"/>
                </a:lnTo>
                <a:lnTo>
                  <a:pt x="2399275" y="2451100"/>
                </a:lnTo>
                <a:lnTo>
                  <a:pt x="2427882" y="2489200"/>
                </a:lnTo>
                <a:lnTo>
                  <a:pt x="2456018" y="2527300"/>
                </a:lnTo>
                <a:lnTo>
                  <a:pt x="2483492" y="2578100"/>
                </a:lnTo>
                <a:lnTo>
                  <a:pt x="2510116" y="2616200"/>
                </a:lnTo>
                <a:lnTo>
                  <a:pt x="2535699" y="2667000"/>
                </a:lnTo>
                <a:lnTo>
                  <a:pt x="2560053" y="2717800"/>
                </a:lnTo>
                <a:lnTo>
                  <a:pt x="2582986" y="2755900"/>
                </a:lnTo>
                <a:lnTo>
                  <a:pt x="2597106" y="2794000"/>
                </a:lnTo>
                <a:lnTo>
                  <a:pt x="2597106" y="3670300"/>
                </a:lnTo>
                <a:lnTo>
                  <a:pt x="2595570" y="3683000"/>
                </a:lnTo>
                <a:lnTo>
                  <a:pt x="2573735" y="3721100"/>
                </a:lnTo>
                <a:lnTo>
                  <a:pt x="2556039" y="3746500"/>
                </a:lnTo>
                <a:close/>
              </a:path>
              <a:path w="2597150" h="3746500">
                <a:moveTo>
                  <a:pt x="2597106" y="2489200"/>
                </a:moveTo>
                <a:lnTo>
                  <a:pt x="2584223" y="2476500"/>
                </a:lnTo>
                <a:lnTo>
                  <a:pt x="2540060" y="2451100"/>
                </a:lnTo>
                <a:lnTo>
                  <a:pt x="2496940" y="2425700"/>
                </a:lnTo>
                <a:lnTo>
                  <a:pt x="2454965" y="2387600"/>
                </a:lnTo>
                <a:lnTo>
                  <a:pt x="2414237" y="2362200"/>
                </a:lnTo>
                <a:lnTo>
                  <a:pt x="2374857" y="2336800"/>
                </a:lnTo>
                <a:lnTo>
                  <a:pt x="2336927" y="2298700"/>
                </a:lnTo>
                <a:lnTo>
                  <a:pt x="2300550" y="2273300"/>
                </a:lnTo>
                <a:lnTo>
                  <a:pt x="2265827" y="2247900"/>
                </a:lnTo>
                <a:lnTo>
                  <a:pt x="2232860" y="2222500"/>
                </a:lnTo>
                <a:lnTo>
                  <a:pt x="2201751" y="2197100"/>
                </a:lnTo>
                <a:lnTo>
                  <a:pt x="2597106" y="2197100"/>
                </a:lnTo>
                <a:lnTo>
                  <a:pt x="2597106" y="2489200"/>
                </a:lnTo>
                <a:close/>
              </a:path>
              <a:path w="2597150" h="3746500">
                <a:moveTo>
                  <a:pt x="835196" y="2692400"/>
                </a:moveTo>
                <a:lnTo>
                  <a:pt x="771751" y="2679700"/>
                </a:lnTo>
                <a:lnTo>
                  <a:pt x="883638" y="2679700"/>
                </a:lnTo>
                <a:lnTo>
                  <a:pt x="835196" y="2692400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434536" y="2659193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77" y="1035352"/>
                </a:moveTo>
                <a:lnTo>
                  <a:pt x="478220" y="1031024"/>
                </a:lnTo>
                <a:lnTo>
                  <a:pt x="442000" y="1018005"/>
                </a:lnTo>
                <a:lnTo>
                  <a:pt x="410049" y="996246"/>
                </a:lnTo>
                <a:lnTo>
                  <a:pt x="383401" y="965695"/>
                </a:lnTo>
                <a:lnTo>
                  <a:pt x="363088" y="926303"/>
                </a:lnTo>
                <a:lnTo>
                  <a:pt x="350143" y="878020"/>
                </a:lnTo>
                <a:lnTo>
                  <a:pt x="345598" y="820794"/>
                </a:lnTo>
                <a:lnTo>
                  <a:pt x="351381" y="772854"/>
                </a:lnTo>
                <a:lnTo>
                  <a:pt x="366905" y="725034"/>
                </a:lnTo>
                <a:lnTo>
                  <a:pt x="389428" y="678775"/>
                </a:lnTo>
                <a:lnTo>
                  <a:pt x="416211" y="635515"/>
                </a:lnTo>
                <a:lnTo>
                  <a:pt x="444514" y="596695"/>
                </a:lnTo>
                <a:lnTo>
                  <a:pt x="471598" y="563756"/>
                </a:lnTo>
                <a:lnTo>
                  <a:pt x="438608" y="590839"/>
                </a:lnTo>
                <a:lnTo>
                  <a:pt x="399678" y="619142"/>
                </a:lnTo>
                <a:lnTo>
                  <a:pt x="356308" y="645925"/>
                </a:lnTo>
                <a:lnTo>
                  <a:pt x="309998" y="668448"/>
                </a:lnTo>
                <a:lnTo>
                  <a:pt x="262248" y="683971"/>
                </a:lnTo>
                <a:lnTo>
                  <a:pt x="214559" y="689755"/>
                </a:lnTo>
                <a:lnTo>
                  <a:pt x="157333" y="685208"/>
                </a:lnTo>
                <a:lnTo>
                  <a:pt x="109049" y="672248"/>
                </a:lnTo>
                <a:lnTo>
                  <a:pt x="69657" y="651895"/>
                </a:lnTo>
                <a:lnTo>
                  <a:pt x="39106" y="625169"/>
                </a:lnTo>
                <a:lnTo>
                  <a:pt x="17347" y="593091"/>
                </a:lnTo>
                <a:lnTo>
                  <a:pt x="4328" y="556679"/>
                </a:lnTo>
                <a:lnTo>
                  <a:pt x="0" y="516956"/>
                </a:lnTo>
                <a:lnTo>
                  <a:pt x="4328" y="477499"/>
                </a:lnTo>
                <a:lnTo>
                  <a:pt x="17347" y="441279"/>
                </a:lnTo>
                <a:lnTo>
                  <a:pt x="39106" y="409328"/>
                </a:lnTo>
                <a:lnTo>
                  <a:pt x="69657" y="382680"/>
                </a:lnTo>
                <a:lnTo>
                  <a:pt x="109049" y="362367"/>
                </a:lnTo>
                <a:lnTo>
                  <a:pt x="157333" y="349422"/>
                </a:lnTo>
                <a:lnTo>
                  <a:pt x="214559" y="344877"/>
                </a:lnTo>
                <a:lnTo>
                  <a:pt x="262248" y="350660"/>
                </a:lnTo>
                <a:lnTo>
                  <a:pt x="309998" y="366184"/>
                </a:lnTo>
                <a:lnTo>
                  <a:pt x="356308" y="388707"/>
                </a:lnTo>
                <a:lnTo>
                  <a:pt x="399678" y="415490"/>
                </a:lnTo>
                <a:lnTo>
                  <a:pt x="438608" y="443793"/>
                </a:lnTo>
                <a:lnTo>
                  <a:pt x="471598" y="470876"/>
                </a:lnTo>
                <a:lnTo>
                  <a:pt x="444514" y="437886"/>
                </a:lnTo>
                <a:lnTo>
                  <a:pt x="416211" y="398957"/>
                </a:lnTo>
                <a:lnTo>
                  <a:pt x="389428" y="355587"/>
                </a:lnTo>
                <a:lnTo>
                  <a:pt x="366905" y="309277"/>
                </a:lnTo>
                <a:lnTo>
                  <a:pt x="351381" y="261528"/>
                </a:lnTo>
                <a:lnTo>
                  <a:pt x="345598" y="213838"/>
                </a:lnTo>
                <a:lnTo>
                  <a:pt x="350143" y="156652"/>
                </a:lnTo>
                <a:lnTo>
                  <a:pt x="363088" y="108471"/>
                </a:lnTo>
                <a:lnTo>
                  <a:pt x="383401" y="69220"/>
                </a:lnTo>
                <a:lnTo>
                  <a:pt x="410049" y="38823"/>
                </a:lnTo>
                <a:lnTo>
                  <a:pt x="442000" y="17204"/>
                </a:lnTo>
                <a:lnTo>
                  <a:pt x="478220" y="4288"/>
                </a:lnTo>
                <a:lnTo>
                  <a:pt x="517677" y="0"/>
                </a:lnTo>
                <a:lnTo>
                  <a:pt x="557401" y="4288"/>
                </a:lnTo>
                <a:lnTo>
                  <a:pt x="593812" y="17204"/>
                </a:lnTo>
                <a:lnTo>
                  <a:pt x="625891" y="38823"/>
                </a:lnTo>
                <a:lnTo>
                  <a:pt x="652617" y="69220"/>
                </a:lnTo>
                <a:lnTo>
                  <a:pt x="672970" y="108471"/>
                </a:lnTo>
                <a:lnTo>
                  <a:pt x="685930" y="156652"/>
                </a:lnTo>
                <a:lnTo>
                  <a:pt x="690477" y="213838"/>
                </a:lnTo>
                <a:lnTo>
                  <a:pt x="684693" y="261528"/>
                </a:lnTo>
                <a:lnTo>
                  <a:pt x="669170" y="309277"/>
                </a:lnTo>
                <a:lnTo>
                  <a:pt x="646647" y="355587"/>
                </a:lnTo>
                <a:lnTo>
                  <a:pt x="619864" y="398957"/>
                </a:lnTo>
                <a:lnTo>
                  <a:pt x="591560" y="437886"/>
                </a:lnTo>
                <a:lnTo>
                  <a:pt x="564477" y="470876"/>
                </a:lnTo>
                <a:lnTo>
                  <a:pt x="597467" y="443793"/>
                </a:lnTo>
                <a:lnTo>
                  <a:pt x="636397" y="415490"/>
                </a:lnTo>
                <a:lnTo>
                  <a:pt x="679767" y="388707"/>
                </a:lnTo>
                <a:lnTo>
                  <a:pt x="726077" y="366184"/>
                </a:lnTo>
                <a:lnTo>
                  <a:pt x="773826" y="350660"/>
                </a:lnTo>
                <a:lnTo>
                  <a:pt x="821516" y="344877"/>
                </a:lnTo>
                <a:lnTo>
                  <a:pt x="878702" y="349422"/>
                </a:lnTo>
                <a:lnTo>
                  <a:pt x="926883" y="362367"/>
                </a:lnTo>
                <a:lnTo>
                  <a:pt x="966135" y="382680"/>
                </a:lnTo>
                <a:lnTo>
                  <a:pt x="996532" y="409328"/>
                </a:lnTo>
                <a:lnTo>
                  <a:pt x="1018151" y="441279"/>
                </a:lnTo>
                <a:lnTo>
                  <a:pt x="1031067" y="477499"/>
                </a:lnTo>
                <a:lnTo>
                  <a:pt x="1035355" y="516956"/>
                </a:lnTo>
                <a:lnTo>
                  <a:pt x="1031067" y="556679"/>
                </a:lnTo>
                <a:lnTo>
                  <a:pt x="1018151" y="593091"/>
                </a:lnTo>
                <a:lnTo>
                  <a:pt x="996532" y="625169"/>
                </a:lnTo>
                <a:lnTo>
                  <a:pt x="966135" y="651895"/>
                </a:lnTo>
                <a:lnTo>
                  <a:pt x="926883" y="672248"/>
                </a:lnTo>
                <a:lnTo>
                  <a:pt x="878702" y="685208"/>
                </a:lnTo>
                <a:lnTo>
                  <a:pt x="821516" y="689755"/>
                </a:lnTo>
                <a:lnTo>
                  <a:pt x="773826" y="683971"/>
                </a:lnTo>
                <a:lnTo>
                  <a:pt x="726077" y="668448"/>
                </a:lnTo>
                <a:lnTo>
                  <a:pt x="679767" y="645925"/>
                </a:lnTo>
                <a:lnTo>
                  <a:pt x="636397" y="619142"/>
                </a:lnTo>
                <a:lnTo>
                  <a:pt x="597467" y="590839"/>
                </a:lnTo>
                <a:lnTo>
                  <a:pt x="564477" y="563756"/>
                </a:lnTo>
                <a:lnTo>
                  <a:pt x="591560" y="596695"/>
                </a:lnTo>
                <a:lnTo>
                  <a:pt x="619864" y="635515"/>
                </a:lnTo>
                <a:lnTo>
                  <a:pt x="646647" y="678775"/>
                </a:lnTo>
                <a:lnTo>
                  <a:pt x="669170" y="725034"/>
                </a:lnTo>
                <a:lnTo>
                  <a:pt x="684693" y="772854"/>
                </a:lnTo>
                <a:lnTo>
                  <a:pt x="690477" y="820794"/>
                </a:lnTo>
                <a:lnTo>
                  <a:pt x="685930" y="878020"/>
                </a:lnTo>
                <a:lnTo>
                  <a:pt x="672970" y="926303"/>
                </a:lnTo>
                <a:lnTo>
                  <a:pt x="652617" y="965695"/>
                </a:lnTo>
                <a:lnTo>
                  <a:pt x="625891" y="996246"/>
                </a:lnTo>
                <a:lnTo>
                  <a:pt x="593812" y="1018005"/>
                </a:lnTo>
                <a:lnTo>
                  <a:pt x="557401" y="1031024"/>
                </a:lnTo>
                <a:lnTo>
                  <a:pt x="517677" y="10353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3457507" y="8925290"/>
            <a:ext cx="2000250" cy="1362075"/>
          </a:xfrm>
          <a:custGeom>
            <a:avLst/>
            <a:gdLst/>
            <a:ahLst/>
            <a:cxnLst/>
            <a:rect l="l" t="t" r="r" b="b"/>
            <a:pathLst>
              <a:path w="2000250" h="1362075">
                <a:moveTo>
                  <a:pt x="153246" y="346970"/>
                </a:moveTo>
                <a:lnTo>
                  <a:pt x="91428" y="330353"/>
                </a:lnTo>
                <a:lnTo>
                  <a:pt x="40106" y="291339"/>
                </a:lnTo>
                <a:lnTo>
                  <a:pt x="9359" y="236653"/>
                </a:lnTo>
                <a:lnTo>
                  <a:pt x="0" y="172506"/>
                </a:lnTo>
                <a:lnTo>
                  <a:pt x="5714" y="140162"/>
                </a:lnTo>
                <a:lnTo>
                  <a:pt x="34064" y="83643"/>
                </a:lnTo>
                <a:lnTo>
                  <a:pt x="81314" y="42243"/>
                </a:lnTo>
                <a:lnTo>
                  <a:pt x="120869" y="25998"/>
                </a:lnTo>
                <a:lnTo>
                  <a:pt x="159074" y="13803"/>
                </a:lnTo>
                <a:lnTo>
                  <a:pt x="198359" y="5388"/>
                </a:lnTo>
                <a:lnTo>
                  <a:pt x="241154" y="483"/>
                </a:lnTo>
                <a:lnTo>
                  <a:pt x="272361" y="0"/>
                </a:lnTo>
                <a:lnTo>
                  <a:pt x="303973" y="2553"/>
                </a:lnTo>
                <a:lnTo>
                  <a:pt x="365713" y="14883"/>
                </a:lnTo>
                <a:lnTo>
                  <a:pt x="414771" y="30844"/>
                </a:lnTo>
                <a:lnTo>
                  <a:pt x="462170" y="52369"/>
                </a:lnTo>
                <a:lnTo>
                  <a:pt x="507288" y="78801"/>
                </a:lnTo>
                <a:lnTo>
                  <a:pt x="549502" y="109485"/>
                </a:lnTo>
                <a:lnTo>
                  <a:pt x="588192" y="143762"/>
                </a:lnTo>
                <a:lnTo>
                  <a:pt x="622235" y="180648"/>
                </a:lnTo>
                <a:lnTo>
                  <a:pt x="651925" y="220030"/>
                </a:lnTo>
                <a:lnTo>
                  <a:pt x="677588" y="261619"/>
                </a:lnTo>
                <a:lnTo>
                  <a:pt x="699547" y="305125"/>
                </a:lnTo>
                <a:lnTo>
                  <a:pt x="706032" y="320881"/>
                </a:lnTo>
                <a:lnTo>
                  <a:pt x="256993" y="320881"/>
                </a:lnTo>
                <a:lnTo>
                  <a:pt x="251219" y="323041"/>
                </a:lnTo>
                <a:lnTo>
                  <a:pt x="244034" y="323041"/>
                </a:lnTo>
                <a:lnTo>
                  <a:pt x="248939" y="323893"/>
                </a:lnTo>
                <a:lnTo>
                  <a:pt x="246166" y="324941"/>
                </a:lnTo>
                <a:lnTo>
                  <a:pt x="241587" y="326719"/>
                </a:lnTo>
                <a:lnTo>
                  <a:pt x="236275" y="327490"/>
                </a:lnTo>
                <a:lnTo>
                  <a:pt x="227474" y="328801"/>
                </a:lnTo>
                <a:lnTo>
                  <a:pt x="236261" y="328801"/>
                </a:lnTo>
                <a:lnTo>
                  <a:pt x="227125" y="332525"/>
                </a:lnTo>
                <a:lnTo>
                  <a:pt x="218661" y="336174"/>
                </a:lnTo>
                <a:lnTo>
                  <a:pt x="215571" y="337407"/>
                </a:lnTo>
                <a:lnTo>
                  <a:pt x="184814" y="345091"/>
                </a:lnTo>
                <a:lnTo>
                  <a:pt x="153246" y="346970"/>
                </a:lnTo>
                <a:close/>
              </a:path>
              <a:path w="2000250" h="1362075">
                <a:moveTo>
                  <a:pt x="249932" y="323698"/>
                </a:moveTo>
                <a:lnTo>
                  <a:pt x="249569" y="323658"/>
                </a:lnTo>
                <a:lnTo>
                  <a:pt x="256993" y="320881"/>
                </a:lnTo>
                <a:lnTo>
                  <a:pt x="249932" y="323698"/>
                </a:lnTo>
                <a:close/>
              </a:path>
              <a:path w="2000250" h="1362075">
                <a:moveTo>
                  <a:pt x="257353" y="324573"/>
                </a:moveTo>
                <a:lnTo>
                  <a:pt x="254833" y="324245"/>
                </a:lnTo>
                <a:lnTo>
                  <a:pt x="249932" y="323698"/>
                </a:lnTo>
                <a:lnTo>
                  <a:pt x="256993" y="320881"/>
                </a:lnTo>
                <a:lnTo>
                  <a:pt x="706032" y="320881"/>
                </a:lnTo>
                <a:lnTo>
                  <a:pt x="706922" y="323041"/>
                </a:lnTo>
                <a:lnTo>
                  <a:pt x="270673" y="323041"/>
                </a:lnTo>
                <a:lnTo>
                  <a:pt x="259873" y="324245"/>
                </a:lnTo>
                <a:lnTo>
                  <a:pt x="257353" y="324573"/>
                </a:lnTo>
                <a:close/>
              </a:path>
              <a:path w="2000250" h="1362075">
                <a:moveTo>
                  <a:pt x="248939" y="323893"/>
                </a:moveTo>
                <a:lnTo>
                  <a:pt x="244034" y="323041"/>
                </a:lnTo>
                <a:lnTo>
                  <a:pt x="249569" y="323658"/>
                </a:lnTo>
                <a:lnTo>
                  <a:pt x="248939" y="323893"/>
                </a:lnTo>
                <a:close/>
              </a:path>
              <a:path w="2000250" h="1362075">
                <a:moveTo>
                  <a:pt x="249569" y="323658"/>
                </a:moveTo>
                <a:lnTo>
                  <a:pt x="244034" y="323041"/>
                </a:lnTo>
                <a:lnTo>
                  <a:pt x="251219" y="323041"/>
                </a:lnTo>
                <a:lnTo>
                  <a:pt x="249569" y="323658"/>
                </a:lnTo>
                <a:close/>
              </a:path>
              <a:path w="2000250" h="1362075">
                <a:moveTo>
                  <a:pt x="260178" y="324941"/>
                </a:moveTo>
                <a:lnTo>
                  <a:pt x="257353" y="324573"/>
                </a:lnTo>
                <a:lnTo>
                  <a:pt x="259873" y="324245"/>
                </a:lnTo>
                <a:lnTo>
                  <a:pt x="270673" y="323041"/>
                </a:lnTo>
                <a:lnTo>
                  <a:pt x="260178" y="324941"/>
                </a:lnTo>
                <a:close/>
              </a:path>
              <a:path w="2000250" h="1362075">
                <a:moveTo>
                  <a:pt x="280185" y="327751"/>
                </a:moveTo>
                <a:lnTo>
                  <a:pt x="277038" y="327282"/>
                </a:lnTo>
                <a:lnTo>
                  <a:pt x="265633" y="325651"/>
                </a:lnTo>
                <a:lnTo>
                  <a:pt x="260178" y="324941"/>
                </a:lnTo>
                <a:lnTo>
                  <a:pt x="270673" y="323041"/>
                </a:lnTo>
                <a:lnTo>
                  <a:pt x="706922" y="323041"/>
                </a:lnTo>
                <a:lnTo>
                  <a:pt x="708700" y="327361"/>
                </a:lnTo>
                <a:lnTo>
                  <a:pt x="279313" y="327361"/>
                </a:lnTo>
                <a:lnTo>
                  <a:pt x="280185" y="327751"/>
                </a:lnTo>
                <a:close/>
              </a:path>
              <a:path w="2000250" h="1362075">
                <a:moveTo>
                  <a:pt x="249290" y="323954"/>
                </a:moveTo>
                <a:lnTo>
                  <a:pt x="248939" y="323893"/>
                </a:lnTo>
                <a:lnTo>
                  <a:pt x="249569" y="323658"/>
                </a:lnTo>
                <a:lnTo>
                  <a:pt x="249932" y="323698"/>
                </a:lnTo>
                <a:lnTo>
                  <a:pt x="249290" y="323954"/>
                </a:lnTo>
                <a:close/>
              </a:path>
              <a:path w="2000250" h="1362075">
                <a:moveTo>
                  <a:pt x="254779" y="324908"/>
                </a:moveTo>
                <a:lnTo>
                  <a:pt x="249290" y="323954"/>
                </a:lnTo>
                <a:lnTo>
                  <a:pt x="249932" y="323698"/>
                </a:lnTo>
                <a:lnTo>
                  <a:pt x="254833" y="324245"/>
                </a:lnTo>
                <a:lnTo>
                  <a:pt x="257353" y="324573"/>
                </a:lnTo>
                <a:lnTo>
                  <a:pt x="254779" y="324908"/>
                </a:lnTo>
                <a:close/>
              </a:path>
              <a:path w="2000250" h="1362075">
                <a:moveTo>
                  <a:pt x="241587" y="326719"/>
                </a:moveTo>
                <a:lnTo>
                  <a:pt x="246857" y="324672"/>
                </a:lnTo>
                <a:lnTo>
                  <a:pt x="248939" y="323893"/>
                </a:lnTo>
                <a:lnTo>
                  <a:pt x="249290" y="323954"/>
                </a:lnTo>
                <a:lnTo>
                  <a:pt x="242790" y="326548"/>
                </a:lnTo>
                <a:lnTo>
                  <a:pt x="241587" y="326719"/>
                </a:lnTo>
                <a:close/>
              </a:path>
              <a:path w="2000250" h="1362075">
                <a:moveTo>
                  <a:pt x="242790" y="326548"/>
                </a:moveTo>
                <a:lnTo>
                  <a:pt x="249290" y="323954"/>
                </a:lnTo>
                <a:lnTo>
                  <a:pt x="254779" y="324908"/>
                </a:lnTo>
                <a:lnTo>
                  <a:pt x="249074" y="325651"/>
                </a:lnTo>
                <a:lnTo>
                  <a:pt x="242790" y="326548"/>
                </a:lnTo>
                <a:close/>
              </a:path>
              <a:path w="2000250" h="1362075">
                <a:moveTo>
                  <a:pt x="257625" y="325403"/>
                </a:moveTo>
                <a:lnTo>
                  <a:pt x="254779" y="324908"/>
                </a:lnTo>
                <a:lnTo>
                  <a:pt x="257353" y="324573"/>
                </a:lnTo>
                <a:lnTo>
                  <a:pt x="260178" y="324941"/>
                </a:lnTo>
                <a:lnTo>
                  <a:pt x="257625" y="325403"/>
                </a:lnTo>
                <a:close/>
              </a:path>
              <a:path w="2000250" h="1362075">
                <a:moveTo>
                  <a:pt x="240428" y="327490"/>
                </a:moveTo>
                <a:lnTo>
                  <a:pt x="242790" y="326548"/>
                </a:lnTo>
                <a:lnTo>
                  <a:pt x="249074" y="325651"/>
                </a:lnTo>
                <a:lnTo>
                  <a:pt x="254779" y="324908"/>
                </a:lnTo>
                <a:lnTo>
                  <a:pt x="257625" y="325403"/>
                </a:lnTo>
                <a:lnTo>
                  <a:pt x="257185" y="325482"/>
                </a:lnTo>
                <a:lnTo>
                  <a:pt x="250098" y="327092"/>
                </a:lnTo>
                <a:lnTo>
                  <a:pt x="242463" y="327284"/>
                </a:lnTo>
                <a:lnTo>
                  <a:pt x="240428" y="327490"/>
                </a:lnTo>
                <a:close/>
              </a:path>
              <a:path w="2000250" h="1362075">
                <a:moveTo>
                  <a:pt x="281384" y="328288"/>
                </a:moveTo>
                <a:lnTo>
                  <a:pt x="272226" y="327485"/>
                </a:lnTo>
                <a:lnTo>
                  <a:pt x="267016" y="327282"/>
                </a:lnTo>
                <a:lnTo>
                  <a:pt x="263327" y="326393"/>
                </a:lnTo>
                <a:lnTo>
                  <a:pt x="257625" y="325403"/>
                </a:lnTo>
                <a:lnTo>
                  <a:pt x="260178" y="324941"/>
                </a:lnTo>
                <a:lnTo>
                  <a:pt x="265633" y="325651"/>
                </a:lnTo>
                <a:lnTo>
                  <a:pt x="280185" y="327751"/>
                </a:lnTo>
                <a:lnTo>
                  <a:pt x="281384" y="328288"/>
                </a:lnTo>
                <a:close/>
              </a:path>
              <a:path w="2000250" h="1362075">
                <a:moveTo>
                  <a:pt x="250098" y="327092"/>
                </a:moveTo>
                <a:lnTo>
                  <a:pt x="257185" y="325482"/>
                </a:lnTo>
                <a:lnTo>
                  <a:pt x="257625" y="325403"/>
                </a:lnTo>
                <a:lnTo>
                  <a:pt x="263327" y="326393"/>
                </a:lnTo>
                <a:lnTo>
                  <a:pt x="265475" y="326911"/>
                </a:lnTo>
                <a:lnTo>
                  <a:pt x="257353" y="326911"/>
                </a:lnTo>
                <a:lnTo>
                  <a:pt x="250098" y="327092"/>
                </a:lnTo>
                <a:close/>
              </a:path>
              <a:path w="2000250" h="1362075">
                <a:moveTo>
                  <a:pt x="239313" y="327603"/>
                </a:moveTo>
                <a:lnTo>
                  <a:pt x="241587" y="326719"/>
                </a:lnTo>
                <a:lnTo>
                  <a:pt x="242790" y="326548"/>
                </a:lnTo>
                <a:lnTo>
                  <a:pt x="240428" y="327490"/>
                </a:lnTo>
                <a:lnTo>
                  <a:pt x="239313" y="327603"/>
                </a:lnTo>
                <a:close/>
              </a:path>
              <a:path w="2000250" h="1362075">
                <a:moveTo>
                  <a:pt x="227474" y="328801"/>
                </a:moveTo>
                <a:lnTo>
                  <a:pt x="237669" y="327282"/>
                </a:lnTo>
                <a:lnTo>
                  <a:pt x="241587" y="326719"/>
                </a:lnTo>
                <a:lnTo>
                  <a:pt x="239313" y="327603"/>
                </a:lnTo>
                <a:lnTo>
                  <a:pt x="227474" y="328801"/>
                </a:lnTo>
                <a:close/>
              </a:path>
              <a:path w="2000250" h="1362075">
                <a:moveTo>
                  <a:pt x="267023" y="327284"/>
                </a:moveTo>
                <a:lnTo>
                  <a:pt x="257353" y="326911"/>
                </a:lnTo>
                <a:lnTo>
                  <a:pt x="265475" y="326911"/>
                </a:lnTo>
                <a:lnTo>
                  <a:pt x="267023" y="327284"/>
                </a:lnTo>
                <a:close/>
              </a:path>
              <a:path w="2000250" h="1362075">
                <a:moveTo>
                  <a:pt x="217394" y="336721"/>
                </a:moveTo>
                <a:lnTo>
                  <a:pt x="218661" y="336174"/>
                </a:lnTo>
                <a:lnTo>
                  <a:pt x="240428" y="327490"/>
                </a:lnTo>
                <a:lnTo>
                  <a:pt x="242481" y="327282"/>
                </a:lnTo>
                <a:lnTo>
                  <a:pt x="250098" y="327092"/>
                </a:lnTo>
                <a:lnTo>
                  <a:pt x="243764" y="328531"/>
                </a:lnTo>
                <a:lnTo>
                  <a:pt x="230477" y="332255"/>
                </a:lnTo>
                <a:lnTo>
                  <a:pt x="217394" y="336721"/>
                </a:lnTo>
                <a:close/>
              </a:path>
              <a:path w="2000250" h="1362075">
                <a:moveTo>
                  <a:pt x="298129" y="335785"/>
                </a:moveTo>
                <a:lnTo>
                  <a:pt x="282283" y="330961"/>
                </a:lnTo>
                <a:lnTo>
                  <a:pt x="267023" y="327284"/>
                </a:lnTo>
                <a:lnTo>
                  <a:pt x="272286" y="327490"/>
                </a:lnTo>
                <a:lnTo>
                  <a:pt x="281384" y="328288"/>
                </a:lnTo>
                <a:lnTo>
                  <a:pt x="298129" y="335785"/>
                </a:lnTo>
                <a:close/>
              </a:path>
              <a:path w="2000250" h="1362075">
                <a:moveTo>
                  <a:pt x="280421" y="327786"/>
                </a:moveTo>
                <a:lnTo>
                  <a:pt x="280185" y="327751"/>
                </a:lnTo>
                <a:lnTo>
                  <a:pt x="279313" y="327361"/>
                </a:lnTo>
                <a:lnTo>
                  <a:pt x="280421" y="327786"/>
                </a:lnTo>
                <a:close/>
              </a:path>
              <a:path w="2000250" h="1362075">
                <a:moveTo>
                  <a:pt x="709293" y="328801"/>
                </a:moveTo>
                <a:lnTo>
                  <a:pt x="287233" y="328801"/>
                </a:lnTo>
                <a:lnTo>
                  <a:pt x="280421" y="327786"/>
                </a:lnTo>
                <a:lnTo>
                  <a:pt x="279313" y="327361"/>
                </a:lnTo>
                <a:lnTo>
                  <a:pt x="708700" y="327361"/>
                </a:lnTo>
                <a:lnTo>
                  <a:pt x="709293" y="328801"/>
                </a:lnTo>
                <a:close/>
              </a:path>
              <a:path w="2000250" h="1362075">
                <a:moveTo>
                  <a:pt x="218661" y="336174"/>
                </a:moveTo>
                <a:lnTo>
                  <a:pt x="227125" y="332525"/>
                </a:lnTo>
                <a:lnTo>
                  <a:pt x="237549" y="328288"/>
                </a:lnTo>
                <a:lnTo>
                  <a:pt x="239313" y="327603"/>
                </a:lnTo>
                <a:lnTo>
                  <a:pt x="240428" y="327490"/>
                </a:lnTo>
                <a:lnTo>
                  <a:pt x="218661" y="336174"/>
                </a:lnTo>
                <a:close/>
              </a:path>
              <a:path w="2000250" h="1362075">
                <a:moveTo>
                  <a:pt x="236261" y="328801"/>
                </a:moveTo>
                <a:lnTo>
                  <a:pt x="227474" y="328801"/>
                </a:lnTo>
                <a:lnTo>
                  <a:pt x="239313" y="327603"/>
                </a:lnTo>
                <a:lnTo>
                  <a:pt x="236261" y="328801"/>
                </a:lnTo>
                <a:close/>
              </a:path>
              <a:path w="2000250" h="1362075">
                <a:moveTo>
                  <a:pt x="281829" y="328327"/>
                </a:moveTo>
                <a:lnTo>
                  <a:pt x="281384" y="328288"/>
                </a:lnTo>
                <a:lnTo>
                  <a:pt x="280185" y="327751"/>
                </a:lnTo>
                <a:lnTo>
                  <a:pt x="280421" y="327786"/>
                </a:lnTo>
                <a:lnTo>
                  <a:pt x="281829" y="328327"/>
                </a:lnTo>
                <a:close/>
              </a:path>
              <a:path w="2000250" h="1362075">
                <a:moveTo>
                  <a:pt x="287233" y="328801"/>
                </a:moveTo>
                <a:lnTo>
                  <a:pt x="281829" y="328327"/>
                </a:lnTo>
                <a:lnTo>
                  <a:pt x="280421" y="327786"/>
                </a:lnTo>
                <a:lnTo>
                  <a:pt x="287233" y="328801"/>
                </a:lnTo>
                <a:close/>
              </a:path>
              <a:path w="2000250" h="1362075">
                <a:moveTo>
                  <a:pt x="318913" y="343201"/>
                </a:moveTo>
                <a:lnTo>
                  <a:pt x="300835" y="336608"/>
                </a:lnTo>
                <a:lnTo>
                  <a:pt x="298129" y="335785"/>
                </a:lnTo>
                <a:lnTo>
                  <a:pt x="281384" y="328288"/>
                </a:lnTo>
                <a:lnTo>
                  <a:pt x="281829" y="328327"/>
                </a:lnTo>
                <a:lnTo>
                  <a:pt x="289450" y="331253"/>
                </a:lnTo>
                <a:lnTo>
                  <a:pt x="318913" y="343201"/>
                </a:lnTo>
                <a:close/>
              </a:path>
              <a:path w="2000250" h="1362075">
                <a:moveTo>
                  <a:pt x="715220" y="343201"/>
                </a:moveTo>
                <a:lnTo>
                  <a:pt x="318913" y="343201"/>
                </a:lnTo>
                <a:lnTo>
                  <a:pt x="289450" y="331253"/>
                </a:lnTo>
                <a:lnTo>
                  <a:pt x="281829" y="328327"/>
                </a:lnTo>
                <a:lnTo>
                  <a:pt x="287233" y="328801"/>
                </a:lnTo>
                <a:lnTo>
                  <a:pt x="709293" y="328801"/>
                </a:lnTo>
                <a:lnTo>
                  <a:pt x="715220" y="343201"/>
                </a:lnTo>
                <a:close/>
              </a:path>
              <a:path w="2000250" h="1362075">
                <a:moveTo>
                  <a:pt x="338709" y="359524"/>
                </a:moveTo>
                <a:lnTo>
                  <a:pt x="320533" y="347791"/>
                </a:lnTo>
                <a:lnTo>
                  <a:pt x="300396" y="336800"/>
                </a:lnTo>
                <a:lnTo>
                  <a:pt x="298129" y="335785"/>
                </a:lnTo>
                <a:lnTo>
                  <a:pt x="300835" y="336608"/>
                </a:lnTo>
                <a:lnTo>
                  <a:pt x="318913" y="343201"/>
                </a:lnTo>
                <a:lnTo>
                  <a:pt x="715220" y="343201"/>
                </a:lnTo>
                <a:lnTo>
                  <a:pt x="717295" y="348241"/>
                </a:lnTo>
                <a:lnTo>
                  <a:pt x="325393" y="348241"/>
                </a:lnTo>
                <a:lnTo>
                  <a:pt x="338709" y="359524"/>
                </a:lnTo>
                <a:close/>
              </a:path>
              <a:path w="2000250" h="1362075">
                <a:moveTo>
                  <a:pt x="358513" y="374161"/>
                </a:moveTo>
                <a:lnTo>
                  <a:pt x="339861" y="360267"/>
                </a:lnTo>
                <a:lnTo>
                  <a:pt x="338709" y="359524"/>
                </a:lnTo>
                <a:lnTo>
                  <a:pt x="325393" y="348241"/>
                </a:lnTo>
                <a:lnTo>
                  <a:pt x="333909" y="354721"/>
                </a:lnTo>
                <a:lnTo>
                  <a:pt x="342223" y="361201"/>
                </a:lnTo>
                <a:lnTo>
                  <a:pt x="358513" y="374161"/>
                </a:lnTo>
                <a:close/>
              </a:path>
              <a:path w="2000250" h="1362075">
                <a:moveTo>
                  <a:pt x="726111" y="374161"/>
                </a:moveTo>
                <a:lnTo>
                  <a:pt x="358513" y="374161"/>
                </a:lnTo>
                <a:lnTo>
                  <a:pt x="342223" y="361201"/>
                </a:lnTo>
                <a:lnTo>
                  <a:pt x="333909" y="354721"/>
                </a:lnTo>
                <a:lnTo>
                  <a:pt x="325393" y="348241"/>
                </a:lnTo>
                <a:lnTo>
                  <a:pt x="717295" y="348241"/>
                </a:lnTo>
                <a:lnTo>
                  <a:pt x="718127" y="350262"/>
                </a:lnTo>
                <a:lnTo>
                  <a:pt x="726111" y="374161"/>
                </a:lnTo>
                <a:close/>
              </a:path>
              <a:path w="2000250" h="1362075">
                <a:moveTo>
                  <a:pt x="379582" y="400923"/>
                </a:moveTo>
                <a:lnTo>
                  <a:pt x="375917" y="396537"/>
                </a:lnTo>
                <a:lnTo>
                  <a:pt x="360043" y="379471"/>
                </a:lnTo>
                <a:lnTo>
                  <a:pt x="343224" y="363349"/>
                </a:lnTo>
                <a:lnTo>
                  <a:pt x="338709" y="359524"/>
                </a:lnTo>
                <a:lnTo>
                  <a:pt x="339861" y="360267"/>
                </a:lnTo>
                <a:lnTo>
                  <a:pt x="358513" y="374161"/>
                </a:lnTo>
                <a:lnTo>
                  <a:pt x="726111" y="374161"/>
                </a:lnTo>
                <a:lnTo>
                  <a:pt x="728275" y="380641"/>
                </a:lnTo>
                <a:lnTo>
                  <a:pt x="365713" y="380641"/>
                </a:lnTo>
                <a:lnTo>
                  <a:pt x="379582" y="400923"/>
                </a:lnTo>
                <a:close/>
              </a:path>
              <a:path w="2000250" h="1362075">
                <a:moveTo>
                  <a:pt x="390913" y="414480"/>
                </a:moveTo>
                <a:lnTo>
                  <a:pt x="379582" y="400923"/>
                </a:lnTo>
                <a:lnTo>
                  <a:pt x="365713" y="380641"/>
                </a:lnTo>
                <a:lnTo>
                  <a:pt x="390913" y="414480"/>
                </a:lnTo>
                <a:close/>
              </a:path>
              <a:path w="2000250" h="1362075">
                <a:moveTo>
                  <a:pt x="738430" y="414480"/>
                </a:moveTo>
                <a:lnTo>
                  <a:pt x="390913" y="414480"/>
                </a:lnTo>
                <a:lnTo>
                  <a:pt x="365713" y="380641"/>
                </a:lnTo>
                <a:lnTo>
                  <a:pt x="728275" y="380641"/>
                </a:lnTo>
                <a:lnTo>
                  <a:pt x="733653" y="396738"/>
                </a:lnTo>
                <a:lnTo>
                  <a:pt x="738430" y="414480"/>
                </a:lnTo>
                <a:close/>
              </a:path>
              <a:path w="2000250" h="1362075">
                <a:moveTo>
                  <a:pt x="406520" y="448549"/>
                </a:moveTo>
                <a:lnTo>
                  <a:pt x="394963" y="426360"/>
                </a:lnTo>
                <a:lnTo>
                  <a:pt x="381114" y="403163"/>
                </a:lnTo>
                <a:lnTo>
                  <a:pt x="379582" y="400923"/>
                </a:lnTo>
                <a:lnTo>
                  <a:pt x="390913" y="414480"/>
                </a:lnTo>
                <a:lnTo>
                  <a:pt x="738430" y="414480"/>
                </a:lnTo>
                <a:lnTo>
                  <a:pt x="744052" y="435360"/>
                </a:lnTo>
                <a:lnTo>
                  <a:pt x="401713" y="435360"/>
                </a:lnTo>
                <a:lnTo>
                  <a:pt x="406520" y="448549"/>
                </a:lnTo>
                <a:close/>
              </a:path>
              <a:path w="2000250" h="1362075">
                <a:moveTo>
                  <a:pt x="418273" y="474240"/>
                </a:moveTo>
                <a:lnTo>
                  <a:pt x="407327" y="450098"/>
                </a:lnTo>
                <a:lnTo>
                  <a:pt x="406520" y="448549"/>
                </a:lnTo>
                <a:lnTo>
                  <a:pt x="401713" y="435360"/>
                </a:lnTo>
                <a:lnTo>
                  <a:pt x="406022" y="445080"/>
                </a:lnTo>
                <a:lnTo>
                  <a:pt x="410263" y="454800"/>
                </a:lnTo>
                <a:lnTo>
                  <a:pt x="414369" y="464520"/>
                </a:lnTo>
                <a:lnTo>
                  <a:pt x="418273" y="474240"/>
                </a:lnTo>
                <a:close/>
              </a:path>
              <a:path w="2000250" h="1362075">
                <a:moveTo>
                  <a:pt x="752900" y="474240"/>
                </a:moveTo>
                <a:lnTo>
                  <a:pt x="418273" y="474240"/>
                </a:lnTo>
                <a:lnTo>
                  <a:pt x="414369" y="464520"/>
                </a:lnTo>
                <a:lnTo>
                  <a:pt x="410263" y="454800"/>
                </a:lnTo>
                <a:lnTo>
                  <a:pt x="406022" y="445080"/>
                </a:lnTo>
                <a:lnTo>
                  <a:pt x="401713" y="435360"/>
                </a:lnTo>
                <a:lnTo>
                  <a:pt x="744052" y="435360"/>
                </a:lnTo>
                <a:lnTo>
                  <a:pt x="746450" y="444267"/>
                </a:lnTo>
                <a:lnTo>
                  <a:pt x="752900" y="474240"/>
                </a:lnTo>
                <a:close/>
              </a:path>
              <a:path w="2000250" h="1362075">
                <a:moveTo>
                  <a:pt x="443996" y="591920"/>
                </a:moveTo>
                <a:lnTo>
                  <a:pt x="440694" y="572148"/>
                </a:lnTo>
                <a:lnTo>
                  <a:pt x="430783" y="525810"/>
                </a:lnTo>
                <a:lnTo>
                  <a:pt x="418037" y="480146"/>
                </a:lnTo>
                <a:lnTo>
                  <a:pt x="406520" y="448549"/>
                </a:lnTo>
                <a:lnTo>
                  <a:pt x="407327" y="450098"/>
                </a:lnTo>
                <a:lnTo>
                  <a:pt x="418273" y="474240"/>
                </a:lnTo>
                <a:lnTo>
                  <a:pt x="752900" y="474240"/>
                </a:lnTo>
                <a:lnTo>
                  <a:pt x="756841" y="492558"/>
                </a:lnTo>
                <a:lnTo>
                  <a:pt x="765152" y="541323"/>
                </a:lnTo>
                <a:lnTo>
                  <a:pt x="769668" y="575039"/>
                </a:lnTo>
                <a:lnTo>
                  <a:pt x="442033" y="575039"/>
                </a:lnTo>
                <a:lnTo>
                  <a:pt x="443996" y="591920"/>
                </a:lnTo>
                <a:close/>
              </a:path>
              <a:path w="2000250" h="1362075">
                <a:moveTo>
                  <a:pt x="448513" y="618959"/>
                </a:moveTo>
                <a:lnTo>
                  <a:pt x="443996" y="591920"/>
                </a:lnTo>
                <a:lnTo>
                  <a:pt x="442033" y="575039"/>
                </a:lnTo>
                <a:lnTo>
                  <a:pt x="443956" y="586255"/>
                </a:lnTo>
                <a:lnTo>
                  <a:pt x="445543" y="597269"/>
                </a:lnTo>
                <a:lnTo>
                  <a:pt x="446994" y="608148"/>
                </a:lnTo>
                <a:lnTo>
                  <a:pt x="448513" y="618959"/>
                </a:lnTo>
                <a:close/>
              </a:path>
              <a:path w="2000250" h="1362075">
                <a:moveTo>
                  <a:pt x="774717" y="618959"/>
                </a:moveTo>
                <a:lnTo>
                  <a:pt x="448513" y="618959"/>
                </a:lnTo>
                <a:lnTo>
                  <a:pt x="446994" y="608148"/>
                </a:lnTo>
                <a:lnTo>
                  <a:pt x="445543" y="597269"/>
                </a:lnTo>
                <a:lnTo>
                  <a:pt x="443956" y="586255"/>
                </a:lnTo>
                <a:lnTo>
                  <a:pt x="442033" y="575039"/>
                </a:lnTo>
                <a:lnTo>
                  <a:pt x="769668" y="575039"/>
                </a:lnTo>
                <a:lnTo>
                  <a:pt x="771708" y="590273"/>
                </a:lnTo>
                <a:lnTo>
                  <a:pt x="774717" y="618959"/>
                </a:lnTo>
                <a:close/>
              </a:path>
              <a:path w="2000250" h="1362075">
                <a:moveTo>
                  <a:pt x="2000020" y="1361709"/>
                </a:moveTo>
                <a:lnTo>
                  <a:pt x="680622" y="1361709"/>
                </a:lnTo>
                <a:lnTo>
                  <a:pt x="646501" y="1329751"/>
                </a:lnTo>
                <a:lnTo>
                  <a:pt x="613482" y="1291704"/>
                </a:lnTo>
                <a:lnTo>
                  <a:pt x="584108" y="1250552"/>
                </a:lnTo>
                <a:lnTo>
                  <a:pt x="558312" y="1206835"/>
                </a:lnTo>
                <a:lnTo>
                  <a:pt x="536026" y="1161093"/>
                </a:lnTo>
                <a:lnTo>
                  <a:pt x="517182" y="1113865"/>
                </a:lnTo>
                <a:lnTo>
                  <a:pt x="501714" y="1065693"/>
                </a:lnTo>
                <a:lnTo>
                  <a:pt x="489553" y="1017116"/>
                </a:lnTo>
                <a:lnTo>
                  <a:pt x="480219" y="968486"/>
                </a:lnTo>
                <a:lnTo>
                  <a:pt x="473019" y="919596"/>
                </a:lnTo>
                <a:lnTo>
                  <a:pt x="467473" y="870504"/>
                </a:lnTo>
                <a:lnTo>
                  <a:pt x="463099" y="821270"/>
                </a:lnTo>
                <a:lnTo>
                  <a:pt x="459419" y="771952"/>
                </a:lnTo>
                <a:lnTo>
                  <a:pt x="455953" y="722612"/>
                </a:lnTo>
                <a:lnTo>
                  <a:pt x="452219" y="673306"/>
                </a:lnTo>
                <a:lnTo>
                  <a:pt x="447739" y="624096"/>
                </a:lnTo>
                <a:lnTo>
                  <a:pt x="443996" y="591920"/>
                </a:lnTo>
                <a:lnTo>
                  <a:pt x="448513" y="618959"/>
                </a:lnTo>
                <a:lnTo>
                  <a:pt x="774717" y="618959"/>
                </a:lnTo>
                <a:lnTo>
                  <a:pt x="776831" y="639119"/>
                </a:lnTo>
                <a:lnTo>
                  <a:pt x="780938" y="690094"/>
                </a:lnTo>
                <a:lnTo>
                  <a:pt x="784285" y="741070"/>
                </a:lnTo>
                <a:lnTo>
                  <a:pt x="787666" y="792046"/>
                </a:lnTo>
                <a:lnTo>
                  <a:pt x="791876" y="843021"/>
                </a:lnTo>
                <a:lnTo>
                  <a:pt x="792767" y="850797"/>
                </a:lnTo>
                <a:lnTo>
                  <a:pt x="791231" y="850797"/>
                </a:lnTo>
                <a:lnTo>
                  <a:pt x="797711" y="893997"/>
                </a:lnTo>
                <a:lnTo>
                  <a:pt x="797964" y="893997"/>
                </a:lnTo>
                <a:lnTo>
                  <a:pt x="798881" y="899881"/>
                </a:lnTo>
                <a:lnTo>
                  <a:pt x="809231" y="948627"/>
                </a:lnTo>
                <a:lnTo>
                  <a:pt x="822821" y="996698"/>
                </a:lnTo>
                <a:lnTo>
                  <a:pt x="825574" y="1004156"/>
                </a:lnTo>
                <a:lnTo>
                  <a:pt x="823631" y="1004156"/>
                </a:lnTo>
                <a:lnTo>
                  <a:pt x="827535" y="1014292"/>
                </a:lnTo>
                <a:lnTo>
                  <a:pt x="831641" y="1024226"/>
                </a:lnTo>
                <a:lnTo>
                  <a:pt x="835882" y="1034025"/>
                </a:lnTo>
                <a:lnTo>
                  <a:pt x="840191" y="1043756"/>
                </a:lnTo>
                <a:lnTo>
                  <a:pt x="842736" y="1043756"/>
                </a:lnTo>
                <a:lnTo>
                  <a:pt x="849821" y="1057166"/>
                </a:lnTo>
                <a:lnTo>
                  <a:pt x="859609" y="1073276"/>
                </a:lnTo>
                <a:lnTo>
                  <a:pt x="856751" y="1073276"/>
                </a:lnTo>
                <a:lnTo>
                  <a:pt x="863220" y="1081387"/>
                </a:lnTo>
                <a:lnTo>
                  <a:pt x="869621" y="1089566"/>
                </a:lnTo>
                <a:lnTo>
                  <a:pt x="875887" y="1097879"/>
                </a:lnTo>
                <a:lnTo>
                  <a:pt x="881951" y="1106395"/>
                </a:lnTo>
                <a:lnTo>
                  <a:pt x="886724" y="1106395"/>
                </a:lnTo>
                <a:lnTo>
                  <a:pt x="890591" y="1110445"/>
                </a:lnTo>
                <a:lnTo>
                  <a:pt x="899354" y="1118635"/>
                </a:lnTo>
                <a:lnTo>
                  <a:pt x="894911" y="1118635"/>
                </a:lnTo>
                <a:lnTo>
                  <a:pt x="911831" y="1131505"/>
                </a:lnTo>
                <a:lnTo>
                  <a:pt x="920223" y="1137772"/>
                </a:lnTo>
                <a:lnTo>
                  <a:pt x="928751" y="1143835"/>
                </a:lnTo>
                <a:lnTo>
                  <a:pt x="931266" y="1143835"/>
                </a:lnTo>
                <a:lnTo>
                  <a:pt x="951431" y="1156165"/>
                </a:lnTo>
                <a:lnTo>
                  <a:pt x="976096" y="1169035"/>
                </a:lnTo>
                <a:lnTo>
                  <a:pt x="972671" y="1169035"/>
                </a:lnTo>
                <a:lnTo>
                  <a:pt x="1002539" y="1181691"/>
                </a:lnTo>
                <a:lnTo>
                  <a:pt x="1012270" y="1185595"/>
                </a:lnTo>
                <a:lnTo>
                  <a:pt x="1017354" y="1185595"/>
                </a:lnTo>
                <a:lnTo>
                  <a:pt x="1018520" y="1186027"/>
                </a:lnTo>
                <a:lnTo>
                  <a:pt x="1065233" y="1200081"/>
                </a:lnTo>
                <a:lnTo>
                  <a:pt x="1112638" y="1211544"/>
                </a:lnTo>
                <a:lnTo>
                  <a:pt x="1160561" y="1220759"/>
                </a:lnTo>
                <a:lnTo>
                  <a:pt x="1170823" y="1222315"/>
                </a:lnTo>
                <a:lnTo>
                  <a:pt x="1164910" y="1222315"/>
                </a:lnTo>
                <a:lnTo>
                  <a:pt x="1198018" y="1226567"/>
                </a:lnTo>
                <a:lnTo>
                  <a:pt x="1208830" y="1228075"/>
                </a:lnTo>
                <a:lnTo>
                  <a:pt x="1216120" y="1228075"/>
                </a:lnTo>
                <a:lnTo>
                  <a:pt x="1262106" y="1232062"/>
                </a:lnTo>
                <a:lnTo>
                  <a:pt x="1310824" y="1235265"/>
                </a:lnTo>
                <a:lnTo>
                  <a:pt x="1554965" y="1246376"/>
                </a:lnTo>
                <a:lnTo>
                  <a:pt x="1603791" y="1249685"/>
                </a:lnTo>
                <a:lnTo>
                  <a:pt x="1652577" y="1254046"/>
                </a:lnTo>
                <a:lnTo>
                  <a:pt x="1701308" y="1259754"/>
                </a:lnTo>
                <a:lnTo>
                  <a:pt x="1750564" y="1267274"/>
                </a:lnTo>
                <a:lnTo>
                  <a:pt x="1799441" y="1277194"/>
                </a:lnTo>
                <a:lnTo>
                  <a:pt x="1847557" y="1289994"/>
                </a:lnTo>
                <a:lnTo>
                  <a:pt x="1894534" y="1306154"/>
                </a:lnTo>
                <a:lnTo>
                  <a:pt x="1939990" y="1326154"/>
                </a:lnTo>
                <a:lnTo>
                  <a:pt x="1983547" y="1350474"/>
                </a:lnTo>
                <a:lnTo>
                  <a:pt x="2000020" y="1361709"/>
                </a:lnTo>
                <a:close/>
              </a:path>
              <a:path w="2000250" h="1362075">
                <a:moveTo>
                  <a:pt x="797711" y="893997"/>
                </a:moveTo>
                <a:lnTo>
                  <a:pt x="791231" y="850797"/>
                </a:lnTo>
                <a:lnTo>
                  <a:pt x="797012" y="887885"/>
                </a:lnTo>
                <a:lnTo>
                  <a:pt x="797711" y="893997"/>
                </a:lnTo>
                <a:close/>
              </a:path>
              <a:path w="2000250" h="1362075">
                <a:moveTo>
                  <a:pt x="797012" y="887885"/>
                </a:moveTo>
                <a:lnTo>
                  <a:pt x="791231" y="850797"/>
                </a:lnTo>
                <a:lnTo>
                  <a:pt x="792767" y="850797"/>
                </a:lnTo>
                <a:lnTo>
                  <a:pt x="797012" y="887885"/>
                </a:lnTo>
                <a:close/>
              </a:path>
              <a:path w="2000250" h="1362075">
                <a:moveTo>
                  <a:pt x="797964" y="893997"/>
                </a:moveTo>
                <a:lnTo>
                  <a:pt x="797711" y="893997"/>
                </a:lnTo>
                <a:lnTo>
                  <a:pt x="797012" y="887885"/>
                </a:lnTo>
                <a:lnTo>
                  <a:pt x="797964" y="893997"/>
                </a:lnTo>
                <a:close/>
              </a:path>
              <a:path w="2000250" h="1362075">
                <a:moveTo>
                  <a:pt x="840191" y="1043756"/>
                </a:moveTo>
                <a:lnTo>
                  <a:pt x="835882" y="1034025"/>
                </a:lnTo>
                <a:lnTo>
                  <a:pt x="831641" y="1024226"/>
                </a:lnTo>
                <a:lnTo>
                  <a:pt x="827535" y="1014292"/>
                </a:lnTo>
                <a:lnTo>
                  <a:pt x="823631" y="1004156"/>
                </a:lnTo>
                <a:lnTo>
                  <a:pt x="833375" y="1025290"/>
                </a:lnTo>
                <a:lnTo>
                  <a:pt x="840191" y="1043756"/>
                </a:lnTo>
                <a:close/>
              </a:path>
              <a:path w="2000250" h="1362075">
                <a:moveTo>
                  <a:pt x="833375" y="1025290"/>
                </a:moveTo>
                <a:lnTo>
                  <a:pt x="823631" y="1004156"/>
                </a:lnTo>
                <a:lnTo>
                  <a:pt x="825574" y="1004156"/>
                </a:lnTo>
                <a:lnTo>
                  <a:pt x="833375" y="1025290"/>
                </a:lnTo>
                <a:close/>
              </a:path>
              <a:path w="2000250" h="1362075">
                <a:moveTo>
                  <a:pt x="842736" y="1043756"/>
                </a:moveTo>
                <a:lnTo>
                  <a:pt x="840191" y="1043756"/>
                </a:lnTo>
                <a:lnTo>
                  <a:pt x="833375" y="1025290"/>
                </a:lnTo>
                <a:lnTo>
                  <a:pt x="836085" y="1031167"/>
                </a:lnTo>
                <a:lnTo>
                  <a:pt x="842736" y="1043756"/>
                </a:lnTo>
                <a:close/>
              </a:path>
              <a:path w="2000250" h="1362075">
                <a:moveTo>
                  <a:pt x="881951" y="1106395"/>
                </a:moveTo>
                <a:lnTo>
                  <a:pt x="875887" y="1097879"/>
                </a:lnTo>
                <a:lnTo>
                  <a:pt x="869621" y="1089566"/>
                </a:lnTo>
                <a:lnTo>
                  <a:pt x="863220" y="1081387"/>
                </a:lnTo>
                <a:lnTo>
                  <a:pt x="856751" y="1073276"/>
                </a:lnTo>
                <a:lnTo>
                  <a:pt x="867227" y="1085342"/>
                </a:lnTo>
                <a:lnTo>
                  <a:pt x="881951" y="1106395"/>
                </a:lnTo>
                <a:close/>
              </a:path>
              <a:path w="2000250" h="1362075">
                <a:moveTo>
                  <a:pt x="867227" y="1085342"/>
                </a:moveTo>
                <a:lnTo>
                  <a:pt x="856751" y="1073276"/>
                </a:lnTo>
                <a:lnTo>
                  <a:pt x="859609" y="1073276"/>
                </a:lnTo>
                <a:lnTo>
                  <a:pt x="865042" y="1082219"/>
                </a:lnTo>
                <a:lnTo>
                  <a:pt x="867227" y="1085342"/>
                </a:lnTo>
                <a:close/>
              </a:path>
              <a:path w="2000250" h="1362075">
                <a:moveTo>
                  <a:pt x="886724" y="1106395"/>
                </a:moveTo>
                <a:lnTo>
                  <a:pt x="881951" y="1106395"/>
                </a:lnTo>
                <a:lnTo>
                  <a:pt x="867227" y="1085342"/>
                </a:lnTo>
                <a:lnTo>
                  <a:pt x="873266" y="1092299"/>
                </a:lnTo>
                <a:lnTo>
                  <a:pt x="886724" y="1106395"/>
                </a:lnTo>
                <a:close/>
              </a:path>
              <a:path w="2000250" h="1362075">
                <a:moveTo>
                  <a:pt x="928751" y="1143835"/>
                </a:moveTo>
                <a:lnTo>
                  <a:pt x="920223" y="1137772"/>
                </a:lnTo>
                <a:lnTo>
                  <a:pt x="911831" y="1131505"/>
                </a:lnTo>
                <a:lnTo>
                  <a:pt x="894911" y="1118635"/>
                </a:lnTo>
                <a:lnTo>
                  <a:pt x="920071" y="1136722"/>
                </a:lnTo>
                <a:lnTo>
                  <a:pt x="928751" y="1143835"/>
                </a:lnTo>
                <a:close/>
              </a:path>
              <a:path w="2000250" h="1362075">
                <a:moveTo>
                  <a:pt x="920071" y="1136722"/>
                </a:moveTo>
                <a:lnTo>
                  <a:pt x="894911" y="1118635"/>
                </a:lnTo>
                <a:lnTo>
                  <a:pt x="899354" y="1118635"/>
                </a:lnTo>
                <a:lnTo>
                  <a:pt x="908996" y="1127647"/>
                </a:lnTo>
                <a:lnTo>
                  <a:pt x="920071" y="1136722"/>
                </a:lnTo>
                <a:close/>
              </a:path>
              <a:path w="2000250" h="1362075">
                <a:moveTo>
                  <a:pt x="931266" y="1143835"/>
                </a:moveTo>
                <a:lnTo>
                  <a:pt x="928751" y="1143835"/>
                </a:lnTo>
                <a:lnTo>
                  <a:pt x="920071" y="1136722"/>
                </a:lnTo>
                <a:lnTo>
                  <a:pt x="922563" y="1138514"/>
                </a:lnTo>
                <a:lnTo>
                  <a:pt x="931266" y="1143835"/>
                </a:lnTo>
                <a:close/>
              </a:path>
              <a:path w="2000250" h="1362075">
                <a:moveTo>
                  <a:pt x="1012270" y="1185595"/>
                </a:moveTo>
                <a:lnTo>
                  <a:pt x="1002539" y="1181691"/>
                </a:lnTo>
                <a:lnTo>
                  <a:pt x="972671" y="1169035"/>
                </a:lnTo>
                <a:lnTo>
                  <a:pt x="987554" y="1174551"/>
                </a:lnTo>
                <a:lnTo>
                  <a:pt x="1012270" y="1185595"/>
                </a:lnTo>
                <a:close/>
              </a:path>
              <a:path w="2000250" h="1362075">
                <a:moveTo>
                  <a:pt x="987554" y="1174551"/>
                </a:moveTo>
                <a:lnTo>
                  <a:pt x="972671" y="1169035"/>
                </a:lnTo>
                <a:lnTo>
                  <a:pt x="976096" y="1169035"/>
                </a:lnTo>
                <a:lnTo>
                  <a:pt x="981378" y="1171791"/>
                </a:lnTo>
                <a:lnTo>
                  <a:pt x="987554" y="1174551"/>
                </a:lnTo>
                <a:close/>
              </a:path>
              <a:path w="2000250" h="1362075">
                <a:moveTo>
                  <a:pt x="1017354" y="1185595"/>
                </a:moveTo>
                <a:lnTo>
                  <a:pt x="1012270" y="1185595"/>
                </a:lnTo>
                <a:lnTo>
                  <a:pt x="987554" y="1174551"/>
                </a:lnTo>
                <a:lnTo>
                  <a:pt x="1017354" y="1185595"/>
                </a:lnTo>
                <a:close/>
              </a:path>
              <a:path w="2000250" h="1362075">
                <a:moveTo>
                  <a:pt x="1208830" y="1228075"/>
                </a:moveTo>
                <a:lnTo>
                  <a:pt x="1198018" y="1226567"/>
                </a:lnTo>
                <a:lnTo>
                  <a:pt x="1164910" y="1222315"/>
                </a:lnTo>
                <a:lnTo>
                  <a:pt x="1188703" y="1225024"/>
                </a:lnTo>
                <a:lnTo>
                  <a:pt x="1208830" y="1228075"/>
                </a:lnTo>
                <a:close/>
              </a:path>
              <a:path w="2000250" h="1362075">
                <a:moveTo>
                  <a:pt x="1188703" y="1225024"/>
                </a:moveTo>
                <a:lnTo>
                  <a:pt x="1164910" y="1222315"/>
                </a:lnTo>
                <a:lnTo>
                  <a:pt x="1170823" y="1222315"/>
                </a:lnTo>
                <a:lnTo>
                  <a:pt x="1188703" y="1225024"/>
                </a:lnTo>
                <a:close/>
              </a:path>
              <a:path w="2000250" h="1362075">
                <a:moveTo>
                  <a:pt x="1216120" y="1228075"/>
                </a:moveTo>
                <a:lnTo>
                  <a:pt x="1208830" y="1228075"/>
                </a:lnTo>
                <a:lnTo>
                  <a:pt x="1188703" y="1225024"/>
                </a:lnTo>
                <a:lnTo>
                  <a:pt x="1213462" y="1227844"/>
                </a:lnTo>
                <a:lnTo>
                  <a:pt x="1216120" y="1228075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85015" y="0"/>
            <a:ext cx="2224405" cy="1581150"/>
          </a:xfrm>
          <a:custGeom>
            <a:avLst/>
            <a:gdLst/>
            <a:ahLst/>
            <a:cxnLst/>
            <a:rect l="l" t="t" r="r" b="b"/>
            <a:pathLst>
              <a:path w="2224405" h="1581150">
                <a:moveTo>
                  <a:pt x="185771" y="1580757"/>
                </a:moveTo>
                <a:lnTo>
                  <a:pt x="105519" y="1561472"/>
                </a:lnTo>
                <a:lnTo>
                  <a:pt x="65879" y="1535399"/>
                </a:lnTo>
                <a:lnTo>
                  <a:pt x="33559" y="1501006"/>
                </a:lnTo>
                <a:lnTo>
                  <a:pt x="10839" y="1460013"/>
                </a:lnTo>
                <a:lnTo>
                  <a:pt x="0" y="1414140"/>
                </a:lnTo>
                <a:lnTo>
                  <a:pt x="3319" y="1365107"/>
                </a:lnTo>
                <a:lnTo>
                  <a:pt x="14972" y="1316495"/>
                </a:lnTo>
                <a:lnTo>
                  <a:pt x="28311" y="1268385"/>
                </a:lnTo>
                <a:lnTo>
                  <a:pt x="43311" y="1220817"/>
                </a:lnTo>
                <a:lnTo>
                  <a:pt x="59948" y="1173833"/>
                </a:lnTo>
                <a:lnTo>
                  <a:pt x="78195" y="1127474"/>
                </a:lnTo>
                <a:lnTo>
                  <a:pt x="98027" y="1081782"/>
                </a:lnTo>
                <a:lnTo>
                  <a:pt x="119418" y="1036798"/>
                </a:lnTo>
                <a:lnTo>
                  <a:pt x="142343" y="992563"/>
                </a:lnTo>
                <a:lnTo>
                  <a:pt x="166776" y="949119"/>
                </a:lnTo>
                <a:lnTo>
                  <a:pt x="192692" y="906506"/>
                </a:lnTo>
                <a:lnTo>
                  <a:pt x="220064" y="864766"/>
                </a:lnTo>
                <a:lnTo>
                  <a:pt x="248868" y="823941"/>
                </a:lnTo>
                <a:lnTo>
                  <a:pt x="279078" y="784071"/>
                </a:lnTo>
                <a:lnTo>
                  <a:pt x="311866" y="744198"/>
                </a:lnTo>
                <a:lnTo>
                  <a:pt x="346057" y="705676"/>
                </a:lnTo>
                <a:lnTo>
                  <a:pt x="381599" y="668526"/>
                </a:lnTo>
                <a:lnTo>
                  <a:pt x="418439" y="632771"/>
                </a:lnTo>
                <a:lnTo>
                  <a:pt x="456523" y="598431"/>
                </a:lnTo>
                <a:lnTo>
                  <a:pt x="495799" y="565528"/>
                </a:lnTo>
                <a:lnTo>
                  <a:pt x="536214" y="534085"/>
                </a:lnTo>
                <a:lnTo>
                  <a:pt x="577714" y="504122"/>
                </a:lnTo>
                <a:lnTo>
                  <a:pt x="620246" y="475661"/>
                </a:lnTo>
                <a:lnTo>
                  <a:pt x="663757" y="448725"/>
                </a:lnTo>
                <a:lnTo>
                  <a:pt x="708195" y="423333"/>
                </a:lnTo>
                <a:lnTo>
                  <a:pt x="753506" y="399509"/>
                </a:lnTo>
                <a:lnTo>
                  <a:pt x="799636" y="377274"/>
                </a:lnTo>
                <a:lnTo>
                  <a:pt x="842330" y="358228"/>
                </a:lnTo>
                <a:lnTo>
                  <a:pt x="885226" y="341004"/>
                </a:lnTo>
                <a:lnTo>
                  <a:pt x="928527" y="325536"/>
                </a:lnTo>
                <a:lnTo>
                  <a:pt x="972436" y="311754"/>
                </a:lnTo>
                <a:lnTo>
                  <a:pt x="980176" y="258568"/>
                </a:lnTo>
                <a:lnTo>
                  <a:pt x="991156" y="205222"/>
                </a:lnTo>
                <a:lnTo>
                  <a:pt x="1005375" y="152276"/>
                </a:lnTo>
                <a:lnTo>
                  <a:pt x="1022835" y="100289"/>
                </a:lnTo>
                <a:lnTo>
                  <a:pt x="1043535" y="49823"/>
                </a:lnTo>
                <a:lnTo>
                  <a:pt x="1067475" y="1437"/>
                </a:lnTo>
                <a:lnTo>
                  <a:pt x="1068318" y="0"/>
                </a:lnTo>
                <a:lnTo>
                  <a:pt x="1560419" y="0"/>
                </a:lnTo>
                <a:lnTo>
                  <a:pt x="1546915" y="8097"/>
                </a:lnTo>
                <a:lnTo>
                  <a:pt x="1520803" y="25736"/>
                </a:lnTo>
                <a:lnTo>
                  <a:pt x="1470674" y="64796"/>
                </a:lnTo>
                <a:lnTo>
                  <a:pt x="1437104" y="101966"/>
                </a:lnTo>
                <a:lnTo>
                  <a:pt x="1407314" y="141836"/>
                </a:lnTo>
                <a:lnTo>
                  <a:pt x="1379954" y="194395"/>
                </a:lnTo>
                <a:lnTo>
                  <a:pt x="1356914" y="249115"/>
                </a:lnTo>
                <a:lnTo>
                  <a:pt x="1356194" y="250555"/>
                </a:lnTo>
                <a:lnTo>
                  <a:pt x="1356914" y="251275"/>
                </a:lnTo>
                <a:lnTo>
                  <a:pt x="1438149" y="251275"/>
                </a:lnTo>
                <a:lnTo>
                  <a:pt x="1460695" y="251781"/>
                </a:lnTo>
                <a:lnTo>
                  <a:pt x="1543175" y="257144"/>
                </a:lnTo>
                <a:lnTo>
                  <a:pt x="1590048" y="262742"/>
                </a:lnTo>
                <a:lnTo>
                  <a:pt x="1636506" y="270268"/>
                </a:lnTo>
                <a:lnTo>
                  <a:pt x="1682561" y="279758"/>
                </a:lnTo>
                <a:lnTo>
                  <a:pt x="1728225" y="291250"/>
                </a:lnTo>
                <a:lnTo>
                  <a:pt x="1773511" y="304783"/>
                </a:lnTo>
                <a:lnTo>
                  <a:pt x="1818432" y="320394"/>
                </a:lnTo>
                <a:lnTo>
                  <a:pt x="1865062" y="338984"/>
                </a:lnTo>
                <a:lnTo>
                  <a:pt x="1910912" y="360874"/>
                </a:lnTo>
                <a:lnTo>
                  <a:pt x="1955322" y="386004"/>
                </a:lnTo>
                <a:lnTo>
                  <a:pt x="1997632" y="414314"/>
                </a:lnTo>
                <a:lnTo>
                  <a:pt x="2037181" y="445743"/>
                </a:lnTo>
                <a:lnTo>
                  <a:pt x="2073311" y="480233"/>
                </a:lnTo>
                <a:lnTo>
                  <a:pt x="2107916" y="519113"/>
                </a:lnTo>
                <a:lnTo>
                  <a:pt x="2138471" y="559073"/>
                </a:lnTo>
                <a:lnTo>
                  <a:pt x="2165246" y="601732"/>
                </a:lnTo>
                <a:lnTo>
                  <a:pt x="2170850" y="613050"/>
                </a:lnTo>
                <a:lnTo>
                  <a:pt x="1413951" y="613050"/>
                </a:lnTo>
                <a:lnTo>
                  <a:pt x="1389314" y="613072"/>
                </a:lnTo>
                <a:lnTo>
                  <a:pt x="1364677" y="613635"/>
                </a:lnTo>
                <a:lnTo>
                  <a:pt x="1339634" y="614872"/>
                </a:lnTo>
                <a:lnTo>
                  <a:pt x="1341142" y="622331"/>
                </a:lnTo>
                <a:lnTo>
                  <a:pt x="1343887" y="637248"/>
                </a:lnTo>
                <a:lnTo>
                  <a:pt x="1345394" y="645112"/>
                </a:lnTo>
                <a:lnTo>
                  <a:pt x="1356172" y="683396"/>
                </a:lnTo>
                <a:lnTo>
                  <a:pt x="1360016" y="694792"/>
                </a:lnTo>
                <a:lnTo>
                  <a:pt x="985396" y="694792"/>
                </a:lnTo>
                <a:lnTo>
                  <a:pt x="935896" y="715762"/>
                </a:lnTo>
                <a:lnTo>
                  <a:pt x="887476" y="739431"/>
                </a:lnTo>
                <a:lnTo>
                  <a:pt x="843153" y="765426"/>
                </a:lnTo>
                <a:lnTo>
                  <a:pt x="800040" y="793252"/>
                </a:lnTo>
                <a:lnTo>
                  <a:pt x="758136" y="822841"/>
                </a:lnTo>
                <a:lnTo>
                  <a:pt x="717441" y="854124"/>
                </a:lnTo>
                <a:lnTo>
                  <a:pt x="677957" y="887030"/>
                </a:lnTo>
                <a:lnTo>
                  <a:pt x="644057" y="921410"/>
                </a:lnTo>
                <a:lnTo>
                  <a:pt x="611504" y="956843"/>
                </a:lnTo>
                <a:lnTo>
                  <a:pt x="580307" y="993320"/>
                </a:lnTo>
                <a:lnTo>
                  <a:pt x="550491" y="1030816"/>
                </a:lnTo>
                <a:lnTo>
                  <a:pt x="522074" y="1069312"/>
                </a:lnTo>
                <a:lnTo>
                  <a:pt x="495078" y="1108789"/>
                </a:lnTo>
                <a:lnTo>
                  <a:pt x="468536" y="1155087"/>
                </a:lnTo>
                <a:lnTo>
                  <a:pt x="444136" y="1202354"/>
                </a:lnTo>
                <a:lnTo>
                  <a:pt x="421776" y="1250518"/>
                </a:lnTo>
                <a:lnTo>
                  <a:pt x="401351" y="1299513"/>
                </a:lnTo>
                <a:lnTo>
                  <a:pt x="382748" y="1349303"/>
                </a:lnTo>
                <a:lnTo>
                  <a:pt x="372048" y="1388957"/>
                </a:lnTo>
                <a:lnTo>
                  <a:pt x="361878" y="1429187"/>
                </a:lnTo>
                <a:lnTo>
                  <a:pt x="351416" y="1463206"/>
                </a:lnTo>
                <a:lnTo>
                  <a:pt x="315101" y="1522336"/>
                </a:lnTo>
                <a:lnTo>
                  <a:pt x="257726" y="1563229"/>
                </a:lnTo>
                <a:lnTo>
                  <a:pt x="222559" y="1575436"/>
                </a:lnTo>
                <a:lnTo>
                  <a:pt x="185771" y="1580757"/>
                </a:lnTo>
                <a:close/>
              </a:path>
              <a:path w="2224405" h="1581150">
                <a:moveTo>
                  <a:pt x="1438149" y="251275"/>
                </a:moveTo>
                <a:lnTo>
                  <a:pt x="1356914" y="251275"/>
                </a:lnTo>
                <a:lnTo>
                  <a:pt x="1391688" y="250904"/>
                </a:lnTo>
                <a:lnTo>
                  <a:pt x="1426124" y="251005"/>
                </a:lnTo>
                <a:lnTo>
                  <a:pt x="1438149" y="251275"/>
                </a:lnTo>
                <a:close/>
              </a:path>
              <a:path w="2224405" h="1581150">
                <a:moveTo>
                  <a:pt x="2196586" y="984950"/>
                </a:moveTo>
                <a:lnTo>
                  <a:pt x="1673713" y="984950"/>
                </a:lnTo>
                <a:lnTo>
                  <a:pt x="1686785" y="984263"/>
                </a:lnTo>
                <a:lnTo>
                  <a:pt x="1699993" y="983240"/>
                </a:lnTo>
                <a:lnTo>
                  <a:pt x="1746073" y="973250"/>
                </a:lnTo>
                <a:lnTo>
                  <a:pt x="1786212" y="951290"/>
                </a:lnTo>
                <a:lnTo>
                  <a:pt x="1821852" y="917900"/>
                </a:lnTo>
                <a:lnTo>
                  <a:pt x="1846013" y="880550"/>
                </a:lnTo>
                <a:lnTo>
                  <a:pt x="1858370" y="840377"/>
                </a:lnTo>
                <a:lnTo>
                  <a:pt x="1859022" y="826011"/>
                </a:lnTo>
                <a:lnTo>
                  <a:pt x="1858752" y="818991"/>
                </a:lnTo>
                <a:lnTo>
                  <a:pt x="1845792" y="776871"/>
                </a:lnTo>
                <a:lnTo>
                  <a:pt x="1822752" y="744471"/>
                </a:lnTo>
                <a:lnTo>
                  <a:pt x="1784379" y="710958"/>
                </a:lnTo>
                <a:lnTo>
                  <a:pt x="1742236" y="685859"/>
                </a:lnTo>
                <a:lnTo>
                  <a:pt x="1683624" y="659354"/>
                </a:lnTo>
                <a:lnTo>
                  <a:pt x="1600386" y="634796"/>
                </a:lnTo>
                <a:lnTo>
                  <a:pt x="1546993" y="625042"/>
                </a:lnTo>
                <a:lnTo>
                  <a:pt x="1493061" y="618124"/>
                </a:lnTo>
                <a:lnTo>
                  <a:pt x="1438994" y="613432"/>
                </a:lnTo>
                <a:lnTo>
                  <a:pt x="1413951" y="613050"/>
                </a:lnTo>
                <a:lnTo>
                  <a:pt x="2170850" y="613050"/>
                </a:lnTo>
                <a:lnTo>
                  <a:pt x="2188511" y="648712"/>
                </a:lnTo>
                <a:lnTo>
                  <a:pt x="2204148" y="688796"/>
                </a:lnTo>
                <a:lnTo>
                  <a:pt x="2215331" y="730701"/>
                </a:lnTo>
                <a:lnTo>
                  <a:pt x="2221923" y="773552"/>
                </a:lnTo>
                <a:lnTo>
                  <a:pt x="2223791" y="816471"/>
                </a:lnTo>
                <a:lnTo>
                  <a:pt x="2221124" y="869818"/>
                </a:lnTo>
                <a:lnTo>
                  <a:pt x="2213801" y="921410"/>
                </a:lnTo>
                <a:lnTo>
                  <a:pt x="2201212" y="972192"/>
                </a:lnTo>
                <a:lnTo>
                  <a:pt x="2196586" y="984950"/>
                </a:lnTo>
                <a:close/>
              </a:path>
              <a:path w="2224405" h="1581150">
                <a:moveTo>
                  <a:pt x="1705424" y="1349303"/>
                </a:moveTo>
                <a:lnTo>
                  <a:pt x="1653731" y="1348935"/>
                </a:lnTo>
                <a:lnTo>
                  <a:pt x="1601975" y="1344059"/>
                </a:lnTo>
                <a:lnTo>
                  <a:pt x="1550698" y="1334888"/>
                </a:lnTo>
                <a:lnTo>
                  <a:pt x="1500441" y="1321637"/>
                </a:lnTo>
                <a:lnTo>
                  <a:pt x="1451746" y="1304518"/>
                </a:lnTo>
                <a:lnTo>
                  <a:pt x="1405154" y="1283748"/>
                </a:lnTo>
                <a:lnTo>
                  <a:pt x="1358203" y="1259054"/>
                </a:lnTo>
                <a:lnTo>
                  <a:pt x="1313106" y="1230738"/>
                </a:lnTo>
                <a:lnTo>
                  <a:pt x="1270284" y="1199149"/>
                </a:lnTo>
                <a:lnTo>
                  <a:pt x="1229794" y="1164367"/>
                </a:lnTo>
                <a:lnTo>
                  <a:pt x="1191936" y="1126650"/>
                </a:lnTo>
                <a:lnTo>
                  <a:pt x="1156950" y="1086213"/>
                </a:lnTo>
                <a:lnTo>
                  <a:pt x="1125075" y="1043269"/>
                </a:lnTo>
                <a:lnTo>
                  <a:pt x="1096065" y="996950"/>
                </a:lnTo>
                <a:lnTo>
                  <a:pt x="1070557" y="949372"/>
                </a:lnTo>
                <a:lnTo>
                  <a:pt x="1048260" y="900597"/>
                </a:lnTo>
                <a:lnTo>
                  <a:pt x="1028885" y="850688"/>
                </a:lnTo>
                <a:lnTo>
                  <a:pt x="1012143" y="799709"/>
                </a:lnTo>
                <a:lnTo>
                  <a:pt x="997743" y="747723"/>
                </a:lnTo>
                <a:lnTo>
                  <a:pt x="985396" y="694792"/>
                </a:lnTo>
                <a:lnTo>
                  <a:pt x="1360016" y="694792"/>
                </a:lnTo>
                <a:lnTo>
                  <a:pt x="1369045" y="721522"/>
                </a:lnTo>
                <a:lnTo>
                  <a:pt x="1383666" y="758613"/>
                </a:lnTo>
                <a:lnTo>
                  <a:pt x="1400114" y="794871"/>
                </a:lnTo>
                <a:lnTo>
                  <a:pt x="1429094" y="839061"/>
                </a:lnTo>
                <a:lnTo>
                  <a:pt x="1461314" y="880550"/>
                </a:lnTo>
                <a:lnTo>
                  <a:pt x="1494164" y="910250"/>
                </a:lnTo>
                <a:lnTo>
                  <a:pt x="1529713" y="936710"/>
                </a:lnTo>
                <a:lnTo>
                  <a:pt x="1566793" y="956060"/>
                </a:lnTo>
                <a:lnTo>
                  <a:pt x="1606033" y="972710"/>
                </a:lnTo>
                <a:lnTo>
                  <a:pt x="1656860" y="982936"/>
                </a:lnTo>
                <a:lnTo>
                  <a:pt x="1673713" y="984950"/>
                </a:lnTo>
                <a:lnTo>
                  <a:pt x="2196586" y="984950"/>
                </a:lnTo>
                <a:lnTo>
                  <a:pt x="2182751" y="1023109"/>
                </a:lnTo>
                <a:lnTo>
                  <a:pt x="2164931" y="1060639"/>
                </a:lnTo>
                <a:lnTo>
                  <a:pt x="2143331" y="1097089"/>
                </a:lnTo>
                <a:lnTo>
                  <a:pt x="2118761" y="1131649"/>
                </a:lnTo>
                <a:lnTo>
                  <a:pt x="2092031" y="1163508"/>
                </a:lnTo>
                <a:lnTo>
                  <a:pt x="2057385" y="1198828"/>
                </a:lnTo>
                <a:lnTo>
                  <a:pt x="2020408" y="1230783"/>
                </a:lnTo>
                <a:lnTo>
                  <a:pt x="1981378" y="1259138"/>
                </a:lnTo>
                <a:lnTo>
                  <a:pt x="1940202" y="1283928"/>
                </a:lnTo>
                <a:lnTo>
                  <a:pt x="1897034" y="1305004"/>
                </a:lnTo>
                <a:lnTo>
                  <a:pt x="1851968" y="1322267"/>
                </a:lnTo>
                <a:lnTo>
                  <a:pt x="1805097" y="1335615"/>
                </a:lnTo>
                <a:lnTo>
                  <a:pt x="1756512" y="1344947"/>
                </a:lnTo>
                <a:lnTo>
                  <a:pt x="1705424" y="1349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2750" y="7947887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5" h="1035685">
                <a:moveTo>
                  <a:pt x="517624" y="1035248"/>
                </a:moveTo>
                <a:lnTo>
                  <a:pt x="470626" y="1033126"/>
                </a:lnTo>
                <a:lnTo>
                  <a:pt x="424787" y="1026881"/>
                </a:lnTo>
                <a:lnTo>
                  <a:pt x="380292" y="1016700"/>
                </a:lnTo>
                <a:lnTo>
                  <a:pt x="337325" y="1002766"/>
                </a:lnTo>
                <a:lnTo>
                  <a:pt x="296072" y="985263"/>
                </a:lnTo>
                <a:lnTo>
                  <a:pt x="256719" y="964376"/>
                </a:lnTo>
                <a:lnTo>
                  <a:pt x="219449" y="940289"/>
                </a:lnTo>
                <a:lnTo>
                  <a:pt x="184449" y="913187"/>
                </a:lnTo>
                <a:lnTo>
                  <a:pt x="151903" y="883254"/>
                </a:lnTo>
                <a:lnTo>
                  <a:pt x="121997" y="850675"/>
                </a:lnTo>
                <a:lnTo>
                  <a:pt x="94916" y="815634"/>
                </a:lnTo>
                <a:lnTo>
                  <a:pt x="70845" y="778316"/>
                </a:lnTo>
                <a:lnTo>
                  <a:pt x="49969" y="738904"/>
                </a:lnTo>
                <a:lnTo>
                  <a:pt x="32474" y="697584"/>
                </a:lnTo>
                <a:lnTo>
                  <a:pt x="18544" y="654539"/>
                </a:lnTo>
                <a:lnTo>
                  <a:pt x="8365" y="609955"/>
                </a:lnTo>
                <a:lnTo>
                  <a:pt x="2122" y="564015"/>
                </a:lnTo>
                <a:lnTo>
                  <a:pt x="0" y="516904"/>
                </a:lnTo>
                <a:lnTo>
                  <a:pt x="2122" y="469913"/>
                </a:lnTo>
                <a:lnTo>
                  <a:pt x="8365" y="424092"/>
                </a:lnTo>
                <a:lnTo>
                  <a:pt x="18544" y="379625"/>
                </a:lnTo>
                <a:lnTo>
                  <a:pt x="32474" y="336696"/>
                </a:lnTo>
                <a:lnTo>
                  <a:pt x="49969" y="295488"/>
                </a:lnTo>
                <a:lnTo>
                  <a:pt x="70845" y="256185"/>
                </a:lnTo>
                <a:lnTo>
                  <a:pt x="94916" y="218971"/>
                </a:lnTo>
                <a:lnTo>
                  <a:pt x="121997" y="184029"/>
                </a:lnTo>
                <a:lnTo>
                  <a:pt x="151903" y="151543"/>
                </a:lnTo>
                <a:lnTo>
                  <a:pt x="184449" y="121697"/>
                </a:lnTo>
                <a:lnTo>
                  <a:pt x="219449" y="94674"/>
                </a:lnTo>
                <a:lnTo>
                  <a:pt x="256719" y="70659"/>
                </a:lnTo>
                <a:lnTo>
                  <a:pt x="296072" y="49834"/>
                </a:lnTo>
                <a:lnTo>
                  <a:pt x="337325" y="32383"/>
                </a:lnTo>
                <a:lnTo>
                  <a:pt x="380292" y="18491"/>
                </a:lnTo>
                <a:lnTo>
                  <a:pt x="424787" y="8340"/>
                </a:lnTo>
                <a:lnTo>
                  <a:pt x="470626" y="2115"/>
                </a:lnTo>
                <a:lnTo>
                  <a:pt x="517624" y="0"/>
                </a:lnTo>
                <a:lnTo>
                  <a:pt x="564728" y="2115"/>
                </a:lnTo>
                <a:lnTo>
                  <a:pt x="610650" y="8340"/>
                </a:lnTo>
                <a:lnTo>
                  <a:pt x="655206" y="18491"/>
                </a:lnTo>
                <a:lnTo>
                  <a:pt x="698213" y="32383"/>
                </a:lnTo>
                <a:lnTo>
                  <a:pt x="739488" y="49834"/>
                </a:lnTo>
                <a:lnTo>
                  <a:pt x="778849" y="70659"/>
                </a:lnTo>
                <a:lnTo>
                  <a:pt x="816112" y="94674"/>
                </a:lnTo>
                <a:lnTo>
                  <a:pt x="851095" y="121697"/>
                </a:lnTo>
                <a:lnTo>
                  <a:pt x="883614" y="151543"/>
                </a:lnTo>
                <a:lnTo>
                  <a:pt x="913487" y="184029"/>
                </a:lnTo>
                <a:lnTo>
                  <a:pt x="940531" y="218971"/>
                </a:lnTo>
                <a:lnTo>
                  <a:pt x="961842" y="251972"/>
                </a:lnTo>
                <a:lnTo>
                  <a:pt x="517624" y="251972"/>
                </a:lnTo>
                <a:lnTo>
                  <a:pt x="470237" y="256246"/>
                </a:lnTo>
                <a:lnTo>
                  <a:pt x="425541" y="268567"/>
                </a:lnTo>
                <a:lnTo>
                  <a:pt x="384305" y="288182"/>
                </a:lnTo>
                <a:lnTo>
                  <a:pt x="347299" y="314338"/>
                </a:lnTo>
                <a:lnTo>
                  <a:pt x="315295" y="346283"/>
                </a:lnTo>
                <a:lnTo>
                  <a:pt x="289062" y="383265"/>
                </a:lnTo>
                <a:lnTo>
                  <a:pt x="269370" y="424531"/>
                </a:lnTo>
                <a:lnTo>
                  <a:pt x="256990" y="469328"/>
                </a:lnTo>
                <a:lnTo>
                  <a:pt x="252692" y="516904"/>
                </a:lnTo>
                <a:lnTo>
                  <a:pt x="256990" y="564480"/>
                </a:lnTo>
                <a:lnTo>
                  <a:pt x="269370" y="609277"/>
                </a:lnTo>
                <a:lnTo>
                  <a:pt x="289062" y="650543"/>
                </a:lnTo>
                <a:lnTo>
                  <a:pt x="315295" y="687524"/>
                </a:lnTo>
                <a:lnTo>
                  <a:pt x="347299" y="719470"/>
                </a:lnTo>
                <a:lnTo>
                  <a:pt x="384305" y="745626"/>
                </a:lnTo>
                <a:lnTo>
                  <a:pt x="425541" y="765241"/>
                </a:lnTo>
                <a:lnTo>
                  <a:pt x="470237" y="777561"/>
                </a:lnTo>
                <a:lnTo>
                  <a:pt x="517624" y="781835"/>
                </a:lnTo>
                <a:lnTo>
                  <a:pt x="962296" y="781835"/>
                </a:lnTo>
                <a:lnTo>
                  <a:pt x="940531" y="815634"/>
                </a:lnTo>
                <a:lnTo>
                  <a:pt x="913487" y="850675"/>
                </a:lnTo>
                <a:lnTo>
                  <a:pt x="883614" y="883254"/>
                </a:lnTo>
                <a:lnTo>
                  <a:pt x="851095" y="913187"/>
                </a:lnTo>
                <a:lnTo>
                  <a:pt x="816112" y="940289"/>
                </a:lnTo>
                <a:lnTo>
                  <a:pt x="778849" y="964376"/>
                </a:lnTo>
                <a:lnTo>
                  <a:pt x="739488" y="985263"/>
                </a:lnTo>
                <a:lnTo>
                  <a:pt x="698213" y="1002766"/>
                </a:lnTo>
                <a:lnTo>
                  <a:pt x="655206" y="1016700"/>
                </a:lnTo>
                <a:lnTo>
                  <a:pt x="610650" y="1026881"/>
                </a:lnTo>
                <a:lnTo>
                  <a:pt x="564728" y="1033126"/>
                </a:lnTo>
                <a:lnTo>
                  <a:pt x="517624" y="1035248"/>
                </a:lnTo>
                <a:close/>
              </a:path>
              <a:path w="1035685" h="1035685">
                <a:moveTo>
                  <a:pt x="962296" y="781835"/>
                </a:moveTo>
                <a:lnTo>
                  <a:pt x="517624" y="781835"/>
                </a:lnTo>
                <a:lnTo>
                  <a:pt x="565200" y="777561"/>
                </a:lnTo>
                <a:lnTo>
                  <a:pt x="609997" y="765241"/>
                </a:lnTo>
                <a:lnTo>
                  <a:pt x="651263" y="745626"/>
                </a:lnTo>
                <a:lnTo>
                  <a:pt x="688244" y="719470"/>
                </a:lnTo>
                <a:lnTo>
                  <a:pt x="720190" y="687524"/>
                </a:lnTo>
                <a:lnTo>
                  <a:pt x="746346" y="650543"/>
                </a:lnTo>
                <a:lnTo>
                  <a:pt x="765960" y="609277"/>
                </a:lnTo>
                <a:lnTo>
                  <a:pt x="778281" y="564480"/>
                </a:lnTo>
                <a:lnTo>
                  <a:pt x="782555" y="516904"/>
                </a:lnTo>
                <a:lnTo>
                  <a:pt x="778281" y="469328"/>
                </a:lnTo>
                <a:lnTo>
                  <a:pt x="765960" y="424531"/>
                </a:lnTo>
                <a:lnTo>
                  <a:pt x="746346" y="383265"/>
                </a:lnTo>
                <a:lnTo>
                  <a:pt x="720190" y="346283"/>
                </a:lnTo>
                <a:lnTo>
                  <a:pt x="688244" y="314338"/>
                </a:lnTo>
                <a:lnTo>
                  <a:pt x="651263" y="288182"/>
                </a:lnTo>
                <a:lnTo>
                  <a:pt x="609997" y="268567"/>
                </a:lnTo>
                <a:lnTo>
                  <a:pt x="565200" y="256246"/>
                </a:lnTo>
                <a:lnTo>
                  <a:pt x="517624" y="251972"/>
                </a:lnTo>
                <a:lnTo>
                  <a:pt x="961842" y="251972"/>
                </a:lnTo>
                <a:lnTo>
                  <a:pt x="985398" y="295488"/>
                </a:lnTo>
                <a:lnTo>
                  <a:pt x="1002856" y="336696"/>
                </a:lnTo>
                <a:lnTo>
                  <a:pt x="1016753" y="379625"/>
                </a:lnTo>
                <a:lnTo>
                  <a:pt x="1026906" y="424092"/>
                </a:lnTo>
                <a:lnTo>
                  <a:pt x="1033132" y="469913"/>
                </a:lnTo>
                <a:lnTo>
                  <a:pt x="1035248" y="516904"/>
                </a:lnTo>
                <a:lnTo>
                  <a:pt x="1033132" y="564015"/>
                </a:lnTo>
                <a:lnTo>
                  <a:pt x="1026906" y="609955"/>
                </a:lnTo>
                <a:lnTo>
                  <a:pt x="1016753" y="654539"/>
                </a:lnTo>
                <a:lnTo>
                  <a:pt x="1002856" y="697584"/>
                </a:lnTo>
                <a:lnTo>
                  <a:pt x="985398" y="738904"/>
                </a:lnTo>
                <a:lnTo>
                  <a:pt x="964562" y="778316"/>
                </a:lnTo>
                <a:lnTo>
                  <a:pt x="962296" y="781835"/>
                </a:lnTo>
                <a:close/>
              </a:path>
            </a:pathLst>
          </a:custGeom>
          <a:solidFill>
            <a:srgbClr val="D5FF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79765" y="1912115"/>
            <a:ext cx="1035685" cy="1035685"/>
          </a:xfrm>
          <a:custGeom>
            <a:avLst/>
            <a:gdLst/>
            <a:ahLst/>
            <a:cxnLst/>
            <a:rect l="l" t="t" r="r" b="b"/>
            <a:pathLst>
              <a:path w="1035684" h="1035685">
                <a:moveTo>
                  <a:pt x="517624" y="1035248"/>
                </a:moveTo>
                <a:lnTo>
                  <a:pt x="470626" y="1033126"/>
                </a:lnTo>
                <a:lnTo>
                  <a:pt x="424787" y="1026881"/>
                </a:lnTo>
                <a:lnTo>
                  <a:pt x="380292" y="1016700"/>
                </a:lnTo>
                <a:lnTo>
                  <a:pt x="337325" y="1002766"/>
                </a:lnTo>
                <a:lnTo>
                  <a:pt x="296072" y="985263"/>
                </a:lnTo>
                <a:lnTo>
                  <a:pt x="256719" y="964376"/>
                </a:lnTo>
                <a:lnTo>
                  <a:pt x="219449" y="940289"/>
                </a:lnTo>
                <a:lnTo>
                  <a:pt x="184449" y="913187"/>
                </a:lnTo>
                <a:lnTo>
                  <a:pt x="151903" y="883254"/>
                </a:lnTo>
                <a:lnTo>
                  <a:pt x="121997" y="850675"/>
                </a:lnTo>
                <a:lnTo>
                  <a:pt x="94916" y="815634"/>
                </a:lnTo>
                <a:lnTo>
                  <a:pt x="70845" y="778316"/>
                </a:lnTo>
                <a:lnTo>
                  <a:pt x="49969" y="738904"/>
                </a:lnTo>
                <a:lnTo>
                  <a:pt x="32474" y="697584"/>
                </a:lnTo>
                <a:lnTo>
                  <a:pt x="18544" y="654539"/>
                </a:lnTo>
                <a:lnTo>
                  <a:pt x="8365" y="609955"/>
                </a:lnTo>
                <a:lnTo>
                  <a:pt x="2122" y="564015"/>
                </a:lnTo>
                <a:lnTo>
                  <a:pt x="0" y="516904"/>
                </a:lnTo>
                <a:lnTo>
                  <a:pt x="2122" y="469913"/>
                </a:lnTo>
                <a:lnTo>
                  <a:pt x="8365" y="424092"/>
                </a:lnTo>
                <a:lnTo>
                  <a:pt x="18544" y="379625"/>
                </a:lnTo>
                <a:lnTo>
                  <a:pt x="32474" y="336696"/>
                </a:lnTo>
                <a:lnTo>
                  <a:pt x="49969" y="295488"/>
                </a:lnTo>
                <a:lnTo>
                  <a:pt x="70845" y="256185"/>
                </a:lnTo>
                <a:lnTo>
                  <a:pt x="94916" y="218971"/>
                </a:lnTo>
                <a:lnTo>
                  <a:pt x="121997" y="184029"/>
                </a:lnTo>
                <a:lnTo>
                  <a:pt x="151903" y="151543"/>
                </a:lnTo>
                <a:lnTo>
                  <a:pt x="184449" y="121697"/>
                </a:lnTo>
                <a:lnTo>
                  <a:pt x="219449" y="94674"/>
                </a:lnTo>
                <a:lnTo>
                  <a:pt x="256719" y="70659"/>
                </a:lnTo>
                <a:lnTo>
                  <a:pt x="296072" y="49834"/>
                </a:lnTo>
                <a:lnTo>
                  <a:pt x="337325" y="32383"/>
                </a:lnTo>
                <a:lnTo>
                  <a:pt x="380292" y="18491"/>
                </a:lnTo>
                <a:lnTo>
                  <a:pt x="424787" y="8340"/>
                </a:lnTo>
                <a:lnTo>
                  <a:pt x="470626" y="2115"/>
                </a:lnTo>
                <a:lnTo>
                  <a:pt x="517624" y="0"/>
                </a:lnTo>
                <a:lnTo>
                  <a:pt x="564728" y="2115"/>
                </a:lnTo>
                <a:lnTo>
                  <a:pt x="610650" y="8340"/>
                </a:lnTo>
                <a:lnTo>
                  <a:pt x="655206" y="18491"/>
                </a:lnTo>
                <a:lnTo>
                  <a:pt x="698213" y="32383"/>
                </a:lnTo>
                <a:lnTo>
                  <a:pt x="739488" y="49834"/>
                </a:lnTo>
                <a:lnTo>
                  <a:pt x="778849" y="70659"/>
                </a:lnTo>
                <a:lnTo>
                  <a:pt x="816112" y="94674"/>
                </a:lnTo>
                <a:lnTo>
                  <a:pt x="851095" y="121697"/>
                </a:lnTo>
                <a:lnTo>
                  <a:pt x="883614" y="151543"/>
                </a:lnTo>
                <a:lnTo>
                  <a:pt x="913487" y="184029"/>
                </a:lnTo>
                <a:lnTo>
                  <a:pt x="940531" y="218971"/>
                </a:lnTo>
                <a:lnTo>
                  <a:pt x="961842" y="251972"/>
                </a:lnTo>
                <a:lnTo>
                  <a:pt x="517624" y="251972"/>
                </a:lnTo>
                <a:lnTo>
                  <a:pt x="470237" y="256246"/>
                </a:lnTo>
                <a:lnTo>
                  <a:pt x="425541" y="268567"/>
                </a:lnTo>
                <a:lnTo>
                  <a:pt x="384305" y="288182"/>
                </a:lnTo>
                <a:lnTo>
                  <a:pt x="347299" y="314338"/>
                </a:lnTo>
                <a:lnTo>
                  <a:pt x="315295" y="346283"/>
                </a:lnTo>
                <a:lnTo>
                  <a:pt x="289062" y="383265"/>
                </a:lnTo>
                <a:lnTo>
                  <a:pt x="269370" y="424531"/>
                </a:lnTo>
                <a:lnTo>
                  <a:pt x="256990" y="469328"/>
                </a:lnTo>
                <a:lnTo>
                  <a:pt x="252692" y="516904"/>
                </a:lnTo>
                <a:lnTo>
                  <a:pt x="256990" y="564480"/>
                </a:lnTo>
                <a:lnTo>
                  <a:pt x="269370" y="609277"/>
                </a:lnTo>
                <a:lnTo>
                  <a:pt x="289062" y="650543"/>
                </a:lnTo>
                <a:lnTo>
                  <a:pt x="315295" y="687524"/>
                </a:lnTo>
                <a:lnTo>
                  <a:pt x="347299" y="719470"/>
                </a:lnTo>
                <a:lnTo>
                  <a:pt x="384305" y="745626"/>
                </a:lnTo>
                <a:lnTo>
                  <a:pt x="425541" y="765241"/>
                </a:lnTo>
                <a:lnTo>
                  <a:pt x="470237" y="777561"/>
                </a:lnTo>
                <a:lnTo>
                  <a:pt x="517624" y="781835"/>
                </a:lnTo>
                <a:lnTo>
                  <a:pt x="962296" y="781835"/>
                </a:lnTo>
                <a:lnTo>
                  <a:pt x="940531" y="815634"/>
                </a:lnTo>
                <a:lnTo>
                  <a:pt x="913487" y="850675"/>
                </a:lnTo>
                <a:lnTo>
                  <a:pt x="883614" y="883254"/>
                </a:lnTo>
                <a:lnTo>
                  <a:pt x="851095" y="913187"/>
                </a:lnTo>
                <a:lnTo>
                  <a:pt x="816112" y="940289"/>
                </a:lnTo>
                <a:lnTo>
                  <a:pt x="778849" y="964376"/>
                </a:lnTo>
                <a:lnTo>
                  <a:pt x="739488" y="985263"/>
                </a:lnTo>
                <a:lnTo>
                  <a:pt x="698213" y="1002766"/>
                </a:lnTo>
                <a:lnTo>
                  <a:pt x="655206" y="1016700"/>
                </a:lnTo>
                <a:lnTo>
                  <a:pt x="610650" y="1026881"/>
                </a:lnTo>
                <a:lnTo>
                  <a:pt x="564728" y="1033126"/>
                </a:lnTo>
                <a:lnTo>
                  <a:pt x="517624" y="1035248"/>
                </a:lnTo>
                <a:close/>
              </a:path>
              <a:path w="1035684" h="1035685">
                <a:moveTo>
                  <a:pt x="962296" y="781835"/>
                </a:moveTo>
                <a:lnTo>
                  <a:pt x="517624" y="781835"/>
                </a:lnTo>
                <a:lnTo>
                  <a:pt x="565200" y="777561"/>
                </a:lnTo>
                <a:lnTo>
                  <a:pt x="609997" y="765241"/>
                </a:lnTo>
                <a:lnTo>
                  <a:pt x="651263" y="745626"/>
                </a:lnTo>
                <a:lnTo>
                  <a:pt x="688244" y="719470"/>
                </a:lnTo>
                <a:lnTo>
                  <a:pt x="720190" y="687524"/>
                </a:lnTo>
                <a:lnTo>
                  <a:pt x="746346" y="650543"/>
                </a:lnTo>
                <a:lnTo>
                  <a:pt x="765960" y="609277"/>
                </a:lnTo>
                <a:lnTo>
                  <a:pt x="778281" y="564480"/>
                </a:lnTo>
                <a:lnTo>
                  <a:pt x="782555" y="516904"/>
                </a:lnTo>
                <a:lnTo>
                  <a:pt x="778281" y="469328"/>
                </a:lnTo>
                <a:lnTo>
                  <a:pt x="765960" y="424531"/>
                </a:lnTo>
                <a:lnTo>
                  <a:pt x="746346" y="383265"/>
                </a:lnTo>
                <a:lnTo>
                  <a:pt x="720190" y="346283"/>
                </a:lnTo>
                <a:lnTo>
                  <a:pt x="688244" y="314338"/>
                </a:lnTo>
                <a:lnTo>
                  <a:pt x="651263" y="288182"/>
                </a:lnTo>
                <a:lnTo>
                  <a:pt x="609997" y="268567"/>
                </a:lnTo>
                <a:lnTo>
                  <a:pt x="565200" y="256246"/>
                </a:lnTo>
                <a:lnTo>
                  <a:pt x="517624" y="251972"/>
                </a:lnTo>
                <a:lnTo>
                  <a:pt x="961842" y="251972"/>
                </a:lnTo>
                <a:lnTo>
                  <a:pt x="985398" y="295488"/>
                </a:lnTo>
                <a:lnTo>
                  <a:pt x="1002856" y="336696"/>
                </a:lnTo>
                <a:lnTo>
                  <a:pt x="1016753" y="379625"/>
                </a:lnTo>
                <a:lnTo>
                  <a:pt x="1026906" y="424092"/>
                </a:lnTo>
                <a:lnTo>
                  <a:pt x="1033132" y="469913"/>
                </a:lnTo>
                <a:lnTo>
                  <a:pt x="1035248" y="516904"/>
                </a:lnTo>
                <a:lnTo>
                  <a:pt x="1033132" y="564015"/>
                </a:lnTo>
                <a:lnTo>
                  <a:pt x="1026906" y="609955"/>
                </a:lnTo>
                <a:lnTo>
                  <a:pt x="1016753" y="654539"/>
                </a:lnTo>
                <a:lnTo>
                  <a:pt x="1002856" y="697584"/>
                </a:lnTo>
                <a:lnTo>
                  <a:pt x="985398" y="738904"/>
                </a:lnTo>
                <a:lnTo>
                  <a:pt x="964562" y="778316"/>
                </a:lnTo>
                <a:lnTo>
                  <a:pt x="962296" y="781835"/>
                </a:lnTo>
                <a:close/>
              </a:path>
            </a:pathLst>
          </a:custGeom>
          <a:solidFill>
            <a:srgbClr val="FFB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9F2F1325-8410-4458-044C-86A63F907B8E}"/>
              </a:ext>
            </a:extLst>
          </p:cNvPr>
          <p:cNvSpPr txBox="1">
            <a:spLocks/>
          </p:cNvSpPr>
          <p:nvPr/>
        </p:nvSpPr>
        <p:spPr>
          <a:xfrm>
            <a:off x="1217930" y="1057288"/>
            <a:ext cx="8380995" cy="104772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lang="en-US" sz="5000" b="1" spc="335" dirty="0"/>
              <a:t>Ensuring Downhill's Growth and Longevity</a:t>
            </a:r>
            <a:endParaRPr lang="en-IN" sz="5000" b="1" dirty="0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D495A3C1-25EE-1234-B475-100B14A4893C}"/>
              </a:ext>
            </a:extLst>
          </p:cNvPr>
          <p:cNvSpPr txBox="1"/>
          <p:nvPr/>
        </p:nvSpPr>
        <p:spPr>
          <a:xfrm>
            <a:off x="1218102" y="2270229"/>
            <a:ext cx="7399020" cy="7194277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175"/>
              </a:spcBef>
            </a:pPr>
            <a:r>
              <a:rPr lang="en-US" sz="2800" b="1" dirty="0"/>
              <a:t>Feasibility:  </a:t>
            </a:r>
          </a:p>
          <a:p>
            <a:pPr marL="355600" marR="5080" indent="-342900">
              <a:lnSpc>
                <a:spcPts val="2930"/>
              </a:lnSpc>
              <a:spcBef>
                <a:spcPts val="175"/>
              </a:spcBef>
              <a:buFontTx/>
              <a:buChar char="-"/>
            </a:pPr>
            <a:r>
              <a:rPr lang="en-US" sz="2400" b="1" dirty="0"/>
              <a:t>Technology</a:t>
            </a:r>
            <a:r>
              <a:rPr lang="en-US" sz="2400" dirty="0"/>
              <a:t>: Leveraging the MERN stack ensures ease of development, maintenance, and updates.  </a:t>
            </a:r>
          </a:p>
          <a:p>
            <a:pPr marL="355600" marR="5080" indent="-342900">
              <a:lnSpc>
                <a:spcPts val="2930"/>
              </a:lnSpc>
              <a:spcBef>
                <a:spcPts val="175"/>
              </a:spcBef>
              <a:buFontTx/>
              <a:buChar char="-"/>
            </a:pPr>
            <a:r>
              <a:rPr lang="en-US" sz="2400" b="1" dirty="0"/>
              <a:t>Development</a:t>
            </a:r>
            <a:r>
              <a:rPr lang="en-US" sz="2400" dirty="0"/>
              <a:t>: The modular approach allows for the platform to be built incrementally, focusing on core features first.  </a:t>
            </a:r>
          </a:p>
          <a:p>
            <a:pPr marL="355600" marR="5080" indent="-342900">
              <a:lnSpc>
                <a:spcPts val="2930"/>
              </a:lnSpc>
              <a:spcBef>
                <a:spcPts val="175"/>
              </a:spcBef>
              <a:buFontTx/>
              <a:buChar char="-"/>
            </a:pPr>
            <a:r>
              <a:rPr lang="en-US" sz="2400" b="1" dirty="0"/>
              <a:t>Resources</a:t>
            </a:r>
            <a:r>
              <a:rPr lang="en-US" sz="2400" dirty="0"/>
              <a:t>: Minimal upfront costs due to the use of open-source technologies; scalable cloud infrastructure to handle growing user base. </a:t>
            </a:r>
            <a:endParaRPr lang="en-US" sz="2400" b="1" dirty="0"/>
          </a:p>
          <a:p>
            <a:pPr marL="12700" marR="5080">
              <a:lnSpc>
                <a:spcPts val="2930"/>
              </a:lnSpc>
              <a:spcBef>
                <a:spcPts val="175"/>
              </a:spcBef>
            </a:pPr>
            <a:r>
              <a:rPr lang="en-US" sz="2800" b="1" dirty="0"/>
              <a:t>Scalability:  </a:t>
            </a:r>
          </a:p>
          <a:p>
            <a:pPr marL="355600" marR="5080" indent="-342900">
              <a:lnSpc>
                <a:spcPts val="2930"/>
              </a:lnSpc>
              <a:spcBef>
                <a:spcPts val="175"/>
              </a:spcBef>
              <a:buFontTx/>
              <a:buChar char="-"/>
            </a:pPr>
            <a:r>
              <a:rPr lang="en-US" sz="2400" b="1" dirty="0"/>
              <a:t>User Growth</a:t>
            </a:r>
            <a:r>
              <a:rPr lang="en-US" sz="2400" dirty="0"/>
              <a:t>: The platform is designed to accommodate increasing numbers of users, with MongoDB offering easy horizontal scaling.  </a:t>
            </a:r>
          </a:p>
          <a:p>
            <a:pPr marL="355600" marR="5080" indent="-342900">
              <a:lnSpc>
                <a:spcPts val="2930"/>
              </a:lnSpc>
              <a:spcBef>
                <a:spcPts val="175"/>
              </a:spcBef>
              <a:buFontTx/>
              <a:buChar char="-"/>
            </a:pPr>
            <a:r>
              <a:rPr lang="en-US" sz="2400" b="1" dirty="0"/>
              <a:t>Feature Expansion</a:t>
            </a:r>
            <a:r>
              <a:rPr lang="en-US" sz="2400" dirty="0"/>
              <a:t>: The modular nature of the application allows for easy integration of new features as user needs evolve.  </a:t>
            </a:r>
          </a:p>
          <a:p>
            <a:pPr marL="355600" marR="5080" indent="-342900">
              <a:lnSpc>
                <a:spcPts val="2930"/>
              </a:lnSpc>
              <a:spcBef>
                <a:spcPts val="175"/>
              </a:spcBef>
              <a:buFontTx/>
              <a:buChar char="-"/>
            </a:pPr>
            <a:r>
              <a:rPr lang="en-US" sz="2400" b="1" dirty="0"/>
              <a:t>Global Reach</a:t>
            </a:r>
            <a:r>
              <a:rPr lang="en-US" sz="2400" dirty="0"/>
              <a:t>: The use of web technologies enables the platform to be accessible globally, supporting multiple languages and regions.</a:t>
            </a:r>
            <a:endParaRPr lang="en-IN" sz="2400" dirty="0">
              <a:latin typeface="Trebuchet MS"/>
              <a:cs typeface="Trebuchet M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B5CD6C-B227-6291-9F75-E5EA7A2E6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52" y="1581150"/>
            <a:ext cx="7194798" cy="71947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8125C5-33FE-6711-99E0-E7BD16A88C93}"/>
              </a:ext>
            </a:extLst>
          </p:cNvPr>
          <p:cNvSpPr/>
          <p:nvPr/>
        </p:nvSpPr>
        <p:spPr>
          <a:xfrm>
            <a:off x="15696557" y="-260350"/>
            <a:ext cx="3740793" cy="9588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63638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36837"/>
            <a:ext cx="2274570" cy="1943100"/>
          </a:xfrm>
          <a:custGeom>
            <a:avLst/>
            <a:gdLst/>
            <a:ahLst/>
            <a:cxnLst/>
            <a:rect l="l" t="t" r="r" b="b"/>
            <a:pathLst>
              <a:path w="2274570" h="1943100">
                <a:moveTo>
                  <a:pt x="524078" y="12699"/>
                </a:moveTo>
                <a:lnTo>
                  <a:pt x="79757" y="12699"/>
                </a:lnTo>
                <a:lnTo>
                  <a:pt x="128158" y="0"/>
                </a:lnTo>
                <a:lnTo>
                  <a:pt x="474319" y="0"/>
                </a:lnTo>
                <a:lnTo>
                  <a:pt x="524078" y="12699"/>
                </a:lnTo>
                <a:close/>
              </a:path>
              <a:path w="2274570" h="1943100">
                <a:moveTo>
                  <a:pt x="27551" y="393699"/>
                </a:moveTo>
                <a:lnTo>
                  <a:pt x="0" y="393699"/>
                </a:lnTo>
                <a:lnTo>
                  <a:pt x="0" y="25399"/>
                </a:lnTo>
                <a:lnTo>
                  <a:pt x="31475" y="12699"/>
                </a:lnTo>
                <a:lnTo>
                  <a:pt x="573649" y="12699"/>
                </a:lnTo>
                <a:lnTo>
                  <a:pt x="720306" y="50799"/>
                </a:lnTo>
                <a:lnTo>
                  <a:pt x="767133" y="76199"/>
                </a:lnTo>
                <a:lnTo>
                  <a:pt x="812836" y="88899"/>
                </a:lnTo>
                <a:lnTo>
                  <a:pt x="857294" y="114299"/>
                </a:lnTo>
                <a:lnTo>
                  <a:pt x="900386" y="139699"/>
                </a:lnTo>
                <a:lnTo>
                  <a:pt x="941989" y="165099"/>
                </a:lnTo>
                <a:lnTo>
                  <a:pt x="981984" y="190499"/>
                </a:lnTo>
                <a:lnTo>
                  <a:pt x="1020249" y="228599"/>
                </a:lnTo>
                <a:lnTo>
                  <a:pt x="1056662" y="253999"/>
                </a:lnTo>
                <a:lnTo>
                  <a:pt x="1091102" y="292099"/>
                </a:lnTo>
                <a:lnTo>
                  <a:pt x="1123449" y="330199"/>
                </a:lnTo>
                <a:lnTo>
                  <a:pt x="1143537" y="355599"/>
                </a:lnTo>
                <a:lnTo>
                  <a:pt x="228266" y="355599"/>
                </a:lnTo>
                <a:lnTo>
                  <a:pt x="177960" y="368299"/>
                </a:lnTo>
                <a:lnTo>
                  <a:pt x="127731" y="368299"/>
                </a:lnTo>
                <a:lnTo>
                  <a:pt x="27551" y="393699"/>
                </a:lnTo>
                <a:close/>
              </a:path>
              <a:path w="2274570" h="1943100">
                <a:moveTo>
                  <a:pt x="723490" y="1790699"/>
                </a:moveTo>
                <a:lnTo>
                  <a:pt x="469092" y="1790699"/>
                </a:lnTo>
                <a:lnTo>
                  <a:pt x="422220" y="1777999"/>
                </a:lnTo>
                <a:lnTo>
                  <a:pt x="377154" y="1752599"/>
                </a:lnTo>
                <a:lnTo>
                  <a:pt x="333987" y="1739899"/>
                </a:lnTo>
                <a:lnTo>
                  <a:pt x="292810" y="1714499"/>
                </a:lnTo>
                <a:lnTo>
                  <a:pt x="253718" y="1676399"/>
                </a:lnTo>
                <a:lnTo>
                  <a:pt x="216803" y="1650999"/>
                </a:lnTo>
                <a:lnTo>
                  <a:pt x="182157" y="1612899"/>
                </a:lnTo>
                <a:lnTo>
                  <a:pt x="155427" y="1587499"/>
                </a:lnTo>
                <a:lnTo>
                  <a:pt x="130858" y="1549399"/>
                </a:lnTo>
                <a:lnTo>
                  <a:pt x="109258" y="1511299"/>
                </a:lnTo>
                <a:lnTo>
                  <a:pt x="91438" y="1473199"/>
                </a:lnTo>
                <a:lnTo>
                  <a:pt x="72976" y="1422399"/>
                </a:lnTo>
                <a:lnTo>
                  <a:pt x="60388" y="1371599"/>
                </a:lnTo>
                <a:lnTo>
                  <a:pt x="53064" y="1320799"/>
                </a:lnTo>
                <a:lnTo>
                  <a:pt x="50398" y="1269999"/>
                </a:lnTo>
                <a:lnTo>
                  <a:pt x="52265" y="1219199"/>
                </a:lnTo>
                <a:lnTo>
                  <a:pt x="58858" y="1181099"/>
                </a:lnTo>
                <a:lnTo>
                  <a:pt x="70040" y="1142999"/>
                </a:lnTo>
                <a:lnTo>
                  <a:pt x="85678" y="1104899"/>
                </a:lnTo>
                <a:lnTo>
                  <a:pt x="108943" y="1054099"/>
                </a:lnTo>
                <a:lnTo>
                  <a:pt x="135717" y="1003299"/>
                </a:lnTo>
                <a:lnTo>
                  <a:pt x="166272" y="965199"/>
                </a:lnTo>
                <a:lnTo>
                  <a:pt x="200877" y="927099"/>
                </a:lnTo>
                <a:lnTo>
                  <a:pt x="237007" y="901699"/>
                </a:lnTo>
                <a:lnTo>
                  <a:pt x="276557" y="863599"/>
                </a:lnTo>
                <a:lnTo>
                  <a:pt x="318867" y="838199"/>
                </a:lnTo>
                <a:lnTo>
                  <a:pt x="363277" y="812799"/>
                </a:lnTo>
                <a:lnTo>
                  <a:pt x="409126" y="787399"/>
                </a:lnTo>
                <a:lnTo>
                  <a:pt x="455756" y="774699"/>
                </a:lnTo>
                <a:lnTo>
                  <a:pt x="500677" y="749299"/>
                </a:lnTo>
                <a:lnTo>
                  <a:pt x="591628" y="723899"/>
                </a:lnTo>
                <a:lnTo>
                  <a:pt x="637683" y="723899"/>
                </a:lnTo>
                <a:lnTo>
                  <a:pt x="684140" y="711199"/>
                </a:lnTo>
                <a:lnTo>
                  <a:pt x="731014" y="711199"/>
                </a:lnTo>
                <a:lnTo>
                  <a:pt x="778315" y="698499"/>
                </a:lnTo>
                <a:lnTo>
                  <a:pt x="917274" y="698499"/>
                </a:lnTo>
                <a:lnTo>
                  <a:pt x="894235" y="647699"/>
                </a:lnTo>
                <a:lnTo>
                  <a:pt x="866875" y="596899"/>
                </a:lnTo>
                <a:lnTo>
                  <a:pt x="837085" y="546099"/>
                </a:lnTo>
                <a:lnTo>
                  <a:pt x="803515" y="520699"/>
                </a:lnTo>
                <a:lnTo>
                  <a:pt x="778821" y="495299"/>
                </a:lnTo>
                <a:lnTo>
                  <a:pt x="753385" y="469899"/>
                </a:lnTo>
                <a:lnTo>
                  <a:pt x="727274" y="457199"/>
                </a:lnTo>
                <a:lnTo>
                  <a:pt x="700555" y="444499"/>
                </a:lnTo>
                <a:lnTo>
                  <a:pt x="658469" y="419099"/>
                </a:lnTo>
                <a:lnTo>
                  <a:pt x="527756" y="380999"/>
                </a:lnTo>
                <a:lnTo>
                  <a:pt x="478416" y="368299"/>
                </a:lnTo>
                <a:lnTo>
                  <a:pt x="428869" y="368299"/>
                </a:lnTo>
                <a:lnTo>
                  <a:pt x="379079" y="355599"/>
                </a:lnTo>
                <a:lnTo>
                  <a:pt x="1143537" y="355599"/>
                </a:lnTo>
                <a:lnTo>
                  <a:pt x="1153581" y="368299"/>
                </a:lnTo>
                <a:lnTo>
                  <a:pt x="1181376" y="406399"/>
                </a:lnTo>
                <a:lnTo>
                  <a:pt x="1206713" y="457199"/>
                </a:lnTo>
                <a:lnTo>
                  <a:pt x="1230653" y="495299"/>
                </a:lnTo>
                <a:lnTo>
                  <a:pt x="1251353" y="546099"/>
                </a:lnTo>
                <a:lnTo>
                  <a:pt x="1268813" y="596899"/>
                </a:lnTo>
                <a:lnTo>
                  <a:pt x="1283033" y="660399"/>
                </a:lnTo>
                <a:lnTo>
                  <a:pt x="1294013" y="711199"/>
                </a:lnTo>
                <a:lnTo>
                  <a:pt x="1301753" y="761999"/>
                </a:lnTo>
                <a:lnTo>
                  <a:pt x="1388963" y="787399"/>
                </a:lnTo>
                <a:lnTo>
                  <a:pt x="1431859" y="812799"/>
                </a:lnTo>
                <a:lnTo>
                  <a:pt x="1474552" y="825499"/>
                </a:lnTo>
                <a:lnTo>
                  <a:pt x="1565994" y="876299"/>
                </a:lnTo>
                <a:lnTo>
                  <a:pt x="1610431" y="901699"/>
                </a:lnTo>
                <a:lnTo>
                  <a:pt x="1653943" y="927099"/>
                </a:lnTo>
                <a:lnTo>
                  <a:pt x="1696475" y="952499"/>
                </a:lnTo>
                <a:lnTo>
                  <a:pt x="1737975" y="977899"/>
                </a:lnTo>
                <a:lnTo>
                  <a:pt x="1778390" y="1015999"/>
                </a:lnTo>
                <a:lnTo>
                  <a:pt x="1817666" y="1054099"/>
                </a:lnTo>
                <a:lnTo>
                  <a:pt x="1836708" y="1066799"/>
                </a:lnTo>
                <a:lnTo>
                  <a:pt x="781128" y="1066799"/>
                </a:lnTo>
                <a:lnTo>
                  <a:pt x="727195" y="1079499"/>
                </a:lnTo>
                <a:lnTo>
                  <a:pt x="673803" y="1079499"/>
                </a:lnTo>
                <a:lnTo>
                  <a:pt x="621356" y="1092199"/>
                </a:lnTo>
                <a:lnTo>
                  <a:pt x="560786" y="1117599"/>
                </a:lnTo>
                <a:lnTo>
                  <a:pt x="503996" y="1155699"/>
                </a:lnTo>
                <a:lnTo>
                  <a:pt x="489810" y="1155699"/>
                </a:lnTo>
                <a:lnTo>
                  <a:pt x="476366" y="1168399"/>
                </a:lnTo>
                <a:lnTo>
                  <a:pt x="463597" y="1181099"/>
                </a:lnTo>
                <a:lnTo>
                  <a:pt x="451436" y="1193799"/>
                </a:lnTo>
                <a:lnTo>
                  <a:pt x="445406" y="1206499"/>
                </a:lnTo>
                <a:lnTo>
                  <a:pt x="439376" y="1206499"/>
                </a:lnTo>
                <a:lnTo>
                  <a:pt x="433616" y="1219199"/>
                </a:lnTo>
                <a:lnTo>
                  <a:pt x="428396" y="1231899"/>
                </a:lnTo>
                <a:lnTo>
                  <a:pt x="425190" y="1231899"/>
                </a:lnTo>
                <a:lnTo>
                  <a:pt x="422186" y="1244599"/>
                </a:lnTo>
                <a:lnTo>
                  <a:pt x="419588" y="1244599"/>
                </a:lnTo>
                <a:lnTo>
                  <a:pt x="417596" y="1257299"/>
                </a:lnTo>
                <a:lnTo>
                  <a:pt x="416246" y="1257299"/>
                </a:lnTo>
                <a:lnTo>
                  <a:pt x="415436" y="1269999"/>
                </a:lnTo>
                <a:lnTo>
                  <a:pt x="415166" y="1269999"/>
                </a:lnTo>
                <a:lnTo>
                  <a:pt x="415436" y="1282699"/>
                </a:lnTo>
                <a:lnTo>
                  <a:pt x="415819" y="1295399"/>
                </a:lnTo>
                <a:lnTo>
                  <a:pt x="416876" y="1295399"/>
                </a:lnTo>
                <a:lnTo>
                  <a:pt x="418474" y="1308099"/>
                </a:lnTo>
                <a:lnTo>
                  <a:pt x="420476" y="1308099"/>
                </a:lnTo>
                <a:lnTo>
                  <a:pt x="424076" y="1320799"/>
                </a:lnTo>
                <a:lnTo>
                  <a:pt x="428216" y="1333499"/>
                </a:lnTo>
                <a:lnTo>
                  <a:pt x="432626" y="1346199"/>
                </a:lnTo>
                <a:lnTo>
                  <a:pt x="437036" y="1346199"/>
                </a:lnTo>
                <a:lnTo>
                  <a:pt x="444619" y="1358899"/>
                </a:lnTo>
                <a:lnTo>
                  <a:pt x="452336" y="1371599"/>
                </a:lnTo>
                <a:lnTo>
                  <a:pt x="460324" y="1371599"/>
                </a:lnTo>
                <a:lnTo>
                  <a:pt x="468716" y="1384299"/>
                </a:lnTo>
                <a:lnTo>
                  <a:pt x="478144" y="1396999"/>
                </a:lnTo>
                <a:lnTo>
                  <a:pt x="487976" y="1396999"/>
                </a:lnTo>
                <a:lnTo>
                  <a:pt x="498079" y="1409699"/>
                </a:lnTo>
                <a:lnTo>
                  <a:pt x="508316" y="1409699"/>
                </a:lnTo>
                <a:lnTo>
                  <a:pt x="518149" y="1422399"/>
                </a:lnTo>
                <a:lnTo>
                  <a:pt x="538083" y="1422399"/>
                </a:lnTo>
                <a:lnTo>
                  <a:pt x="547916" y="1435099"/>
                </a:lnTo>
                <a:lnTo>
                  <a:pt x="1184501" y="1435099"/>
                </a:lnTo>
                <a:lnTo>
                  <a:pt x="1178123" y="1447799"/>
                </a:lnTo>
                <a:lnTo>
                  <a:pt x="1149114" y="1498599"/>
                </a:lnTo>
                <a:lnTo>
                  <a:pt x="1117238" y="1536699"/>
                </a:lnTo>
                <a:lnTo>
                  <a:pt x="1082253" y="1574799"/>
                </a:lnTo>
                <a:lnTo>
                  <a:pt x="1044395" y="1612899"/>
                </a:lnTo>
                <a:lnTo>
                  <a:pt x="1003905" y="1650999"/>
                </a:lnTo>
                <a:lnTo>
                  <a:pt x="961022" y="1676399"/>
                </a:lnTo>
                <a:lnTo>
                  <a:pt x="915986" y="1714499"/>
                </a:lnTo>
                <a:lnTo>
                  <a:pt x="869035" y="1739899"/>
                </a:lnTo>
                <a:lnTo>
                  <a:pt x="822443" y="1752599"/>
                </a:lnTo>
                <a:lnTo>
                  <a:pt x="773747" y="1777999"/>
                </a:lnTo>
                <a:lnTo>
                  <a:pt x="723490" y="1790699"/>
                </a:lnTo>
                <a:close/>
              </a:path>
              <a:path w="2274570" h="1943100">
                <a:moveTo>
                  <a:pt x="1184501" y="1435099"/>
                </a:moveTo>
                <a:lnTo>
                  <a:pt x="634316" y="1435099"/>
                </a:lnTo>
                <a:lnTo>
                  <a:pt x="651303" y="1422399"/>
                </a:lnTo>
                <a:lnTo>
                  <a:pt x="668155" y="1422399"/>
                </a:lnTo>
                <a:lnTo>
                  <a:pt x="688180" y="1409699"/>
                </a:lnTo>
                <a:lnTo>
                  <a:pt x="707395" y="1409699"/>
                </a:lnTo>
                <a:lnTo>
                  <a:pt x="744475" y="1384299"/>
                </a:lnTo>
                <a:lnTo>
                  <a:pt x="780025" y="1358899"/>
                </a:lnTo>
                <a:lnTo>
                  <a:pt x="812875" y="1333499"/>
                </a:lnTo>
                <a:lnTo>
                  <a:pt x="829322" y="1308099"/>
                </a:lnTo>
                <a:lnTo>
                  <a:pt x="845095" y="1295399"/>
                </a:lnTo>
                <a:lnTo>
                  <a:pt x="874075" y="1244599"/>
                </a:lnTo>
                <a:lnTo>
                  <a:pt x="890522" y="1206499"/>
                </a:lnTo>
                <a:lnTo>
                  <a:pt x="905215" y="1168399"/>
                </a:lnTo>
                <a:lnTo>
                  <a:pt x="918017" y="1130299"/>
                </a:lnTo>
                <a:lnTo>
                  <a:pt x="928794" y="1092199"/>
                </a:lnTo>
                <a:lnTo>
                  <a:pt x="930302" y="1092199"/>
                </a:lnTo>
                <a:lnTo>
                  <a:pt x="933047" y="1066799"/>
                </a:lnTo>
                <a:lnTo>
                  <a:pt x="1836708" y="1066799"/>
                </a:lnTo>
                <a:lnTo>
                  <a:pt x="1855750" y="1079499"/>
                </a:lnTo>
                <a:lnTo>
                  <a:pt x="1892590" y="1117599"/>
                </a:lnTo>
                <a:lnTo>
                  <a:pt x="1916285" y="1142999"/>
                </a:lnTo>
                <a:lnTo>
                  <a:pt x="1288793" y="1142999"/>
                </a:lnTo>
                <a:lnTo>
                  <a:pt x="1276446" y="1193799"/>
                </a:lnTo>
                <a:lnTo>
                  <a:pt x="1262046" y="1244599"/>
                </a:lnTo>
                <a:lnTo>
                  <a:pt x="1245304" y="1295399"/>
                </a:lnTo>
                <a:lnTo>
                  <a:pt x="1225929" y="1346199"/>
                </a:lnTo>
                <a:lnTo>
                  <a:pt x="1203632" y="1396999"/>
                </a:lnTo>
                <a:lnTo>
                  <a:pt x="1184501" y="1435099"/>
                </a:lnTo>
                <a:close/>
              </a:path>
              <a:path w="2274570" h="1943100">
                <a:moveTo>
                  <a:pt x="2244692" y="1943099"/>
                </a:moveTo>
                <a:lnTo>
                  <a:pt x="1937811" y="1943099"/>
                </a:lnTo>
                <a:lnTo>
                  <a:pt x="1922773" y="1917699"/>
                </a:lnTo>
                <a:lnTo>
                  <a:pt x="1912311" y="1879599"/>
                </a:lnTo>
                <a:lnTo>
                  <a:pt x="1907327" y="1854199"/>
                </a:lnTo>
                <a:lnTo>
                  <a:pt x="1902141" y="1841499"/>
                </a:lnTo>
                <a:lnTo>
                  <a:pt x="1896819" y="1816099"/>
                </a:lnTo>
                <a:lnTo>
                  <a:pt x="1891431" y="1803399"/>
                </a:lnTo>
                <a:lnTo>
                  <a:pt x="1872838" y="1752599"/>
                </a:lnTo>
                <a:lnTo>
                  <a:pt x="1852413" y="1701799"/>
                </a:lnTo>
                <a:lnTo>
                  <a:pt x="1830052" y="1650999"/>
                </a:lnTo>
                <a:lnTo>
                  <a:pt x="1805653" y="1600199"/>
                </a:lnTo>
                <a:lnTo>
                  <a:pt x="1779111" y="1562099"/>
                </a:lnTo>
                <a:lnTo>
                  <a:pt x="1752115" y="1523999"/>
                </a:lnTo>
                <a:lnTo>
                  <a:pt x="1723698" y="1485899"/>
                </a:lnTo>
                <a:lnTo>
                  <a:pt x="1693881" y="1447799"/>
                </a:lnTo>
                <a:lnTo>
                  <a:pt x="1662685" y="1409699"/>
                </a:lnTo>
                <a:lnTo>
                  <a:pt x="1630128" y="1371599"/>
                </a:lnTo>
                <a:lnTo>
                  <a:pt x="1596232" y="1333499"/>
                </a:lnTo>
                <a:lnTo>
                  <a:pt x="1556747" y="1308099"/>
                </a:lnTo>
                <a:lnTo>
                  <a:pt x="1516053" y="1269999"/>
                </a:lnTo>
                <a:lnTo>
                  <a:pt x="1474149" y="1244599"/>
                </a:lnTo>
                <a:lnTo>
                  <a:pt x="1431036" y="1219199"/>
                </a:lnTo>
                <a:lnTo>
                  <a:pt x="1386713" y="1193799"/>
                </a:lnTo>
                <a:lnTo>
                  <a:pt x="1313813" y="1155699"/>
                </a:lnTo>
                <a:lnTo>
                  <a:pt x="1288793" y="1142999"/>
                </a:lnTo>
                <a:lnTo>
                  <a:pt x="1916285" y="1142999"/>
                </a:lnTo>
                <a:lnTo>
                  <a:pt x="1962323" y="1193799"/>
                </a:lnTo>
                <a:lnTo>
                  <a:pt x="1995110" y="1231899"/>
                </a:lnTo>
                <a:lnTo>
                  <a:pt x="2025320" y="1269999"/>
                </a:lnTo>
                <a:lnTo>
                  <a:pt x="2054125" y="1320799"/>
                </a:lnTo>
                <a:lnTo>
                  <a:pt x="2081497" y="1358899"/>
                </a:lnTo>
                <a:lnTo>
                  <a:pt x="2107413" y="1396999"/>
                </a:lnTo>
                <a:lnTo>
                  <a:pt x="2131846" y="1447799"/>
                </a:lnTo>
                <a:lnTo>
                  <a:pt x="2154771" y="1485899"/>
                </a:lnTo>
                <a:lnTo>
                  <a:pt x="2176162" y="1536699"/>
                </a:lnTo>
                <a:lnTo>
                  <a:pt x="2195994" y="1574799"/>
                </a:lnTo>
                <a:lnTo>
                  <a:pt x="2214241" y="1625599"/>
                </a:lnTo>
                <a:lnTo>
                  <a:pt x="2230877" y="1676399"/>
                </a:lnTo>
                <a:lnTo>
                  <a:pt x="2245878" y="1714499"/>
                </a:lnTo>
                <a:lnTo>
                  <a:pt x="2259217" y="1765299"/>
                </a:lnTo>
                <a:lnTo>
                  <a:pt x="2270869" y="1816099"/>
                </a:lnTo>
                <a:lnTo>
                  <a:pt x="2274189" y="1866899"/>
                </a:lnTo>
                <a:lnTo>
                  <a:pt x="2263349" y="1904999"/>
                </a:lnTo>
                <a:lnTo>
                  <a:pt x="2244692" y="1943099"/>
                </a:lnTo>
                <a:close/>
              </a:path>
              <a:path w="2274570" h="1943100">
                <a:moveTo>
                  <a:pt x="620457" y="1803399"/>
                </a:moveTo>
                <a:lnTo>
                  <a:pt x="568764" y="1803399"/>
                </a:lnTo>
                <a:lnTo>
                  <a:pt x="517676" y="1790699"/>
                </a:lnTo>
                <a:lnTo>
                  <a:pt x="672213" y="1790699"/>
                </a:lnTo>
                <a:lnTo>
                  <a:pt x="620457" y="1803399"/>
                </a:lnTo>
                <a:close/>
              </a:path>
            </a:pathLst>
          </a:custGeom>
          <a:solidFill>
            <a:srgbClr val="FF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83702" y="0"/>
            <a:ext cx="2420620" cy="1674495"/>
          </a:xfrm>
          <a:custGeom>
            <a:avLst/>
            <a:gdLst/>
            <a:ahLst/>
            <a:cxnLst/>
            <a:rect l="l" t="t" r="r" b="b"/>
            <a:pathLst>
              <a:path w="2420619" h="1674495">
                <a:moveTo>
                  <a:pt x="285928" y="1674299"/>
                </a:moveTo>
                <a:lnTo>
                  <a:pt x="216775" y="1656367"/>
                </a:lnTo>
                <a:lnTo>
                  <a:pt x="155868" y="1612132"/>
                </a:lnTo>
                <a:lnTo>
                  <a:pt x="115403" y="1537610"/>
                </a:lnTo>
                <a:lnTo>
                  <a:pt x="96249" y="1491385"/>
                </a:lnTo>
                <a:lnTo>
                  <a:pt x="78670" y="1444620"/>
                </a:lnTo>
                <a:lnTo>
                  <a:pt x="62719" y="1397345"/>
                </a:lnTo>
                <a:lnTo>
                  <a:pt x="48448" y="1349591"/>
                </a:lnTo>
                <a:lnTo>
                  <a:pt x="35909" y="1301386"/>
                </a:lnTo>
                <a:lnTo>
                  <a:pt x="25156" y="1252761"/>
                </a:lnTo>
                <a:lnTo>
                  <a:pt x="16239" y="1203746"/>
                </a:lnTo>
                <a:lnTo>
                  <a:pt x="9213" y="1154371"/>
                </a:lnTo>
                <a:lnTo>
                  <a:pt x="4129" y="1104667"/>
                </a:lnTo>
                <a:lnTo>
                  <a:pt x="1041" y="1054662"/>
                </a:lnTo>
                <a:lnTo>
                  <a:pt x="0" y="1004387"/>
                </a:lnTo>
                <a:lnTo>
                  <a:pt x="1406" y="951919"/>
                </a:lnTo>
                <a:lnTo>
                  <a:pt x="5201" y="899567"/>
                </a:lnTo>
                <a:lnTo>
                  <a:pt x="11398" y="847448"/>
                </a:lnTo>
                <a:lnTo>
                  <a:pt x="20010" y="795680"/>
                </a:lnTo>
                <a:lnTo>
                  <a:pt x="31049" y="744378"/>
                </a:lnTo>
                <a:lnTo>
                  <a:pt x="44530" y="693659"/>
                </a:lnTo>
                <a:lnTo>
                  <a:pt x="60464" y="643640"/>
                </a:lnTo>
                <a:lnTo>
                  <a:pt x="78865" y="594438"/>
                </a:lnTo>
                <a:lnTo>
                  <a:pt x="99746" y="546169"/>
                </a:lnTo>
                <a:lnTo>
                  <a:pt x="123119" y="498949"/>
                </a:lnTo>
                <a:lnTo>
                  <a:pt x="149210" y="454371"/>
                </a:lnTo>
                <a:lnTo>
                  <a:pt x="177902" y="411417"/>
                </a:lnTo>
                <a:lnTo>
                  <a:pt x="209043" y="370172"/>
                </a:lnTo>
                <a:lnTo>
                  <a:pt x="242486" y="330726"/>
                </a:lnTo>
                <a:lnTo>
                  <a:pt x="278081" y="293166"/>
                </a:lnTo>
                <a:lnTo>
                  <a:pt x="315678" y="257579"/>
                </a:lnTo>
                <a:lnTo>
                  <a:pt x="355129" y="224052"/>
                </a:lnTo>
                <a:lnTo>
                  <a:pt x="396283" y="192675"/>
                </a:lnTo>
                <a:lnTo>
                  <a:pt x="438992" y="163534"/>
                </a:lnTo>
                <a:lnTo>
                  <a:pt x="483107" y="136716"/>
                </a:lnTo>
                <a:lnTo>
                  <a:pt x="528477" y="112311"/>
                </a:lnTo>
                <a:lnTo>
                  <a:pt x="575141" y="89775"/>
                </a:lnTo>
                <a:lnTo>
                  <a:pt x="622244" y="69244"/>
                </a:lnTo>
                <a:lnTo>
                  <a:pt x="669777" y="50593"/>
                </a:lnTo>
                <a:lnTo>
                  <a:pt x="717730" y="33698"/>
                </a:lnTo>
                <a:lnTo>
                  <a:pt x="766093" y="18432"/>
                </a:lnTo>
                <a:lnTo>
                  <a:pt x="814856" y="4671"/>
                </a:lnTo>
                <a:lnTo>
                  <a:pt x="2420070" y="0"/>
                </a:lnTo>
                <a:lnTo>
                  <a:pt x="2390624" y="23097"/>
                </a:lnTo>
                <a:lnTo>
                  <a:pt x="2349350" y="52551"/>
                </a:lnTo>
                <a:lnTo>
                  <a:pt x="2307689" y="79381"/>
                </a:lnTo>
                <a:lnTo>
                  <a:pt x="2264856" y="104102"/>
                </a:lnTo>
                <a:lnTo>
                  <a:pt x="2220957" y="126807"/>
                </a:lnTo>
                <a:lnTo>
                  <a:pt x="2176099" y="147584"/>
                </a:lnTo>
                <a:lnTo>
                  <a:pt x="2130387" y="166525"/>
                </a:lnTo>
                <a:lnTo>
                  <a:pt x="2083928" y="183719"/>
                </a:lnTo>
                <a:lnTo>
                  <a:pt x="2036828" y="199259"/>
                </a:lnTo>
                <a:lnTo>
                  <a:pt x="1989193" y="213232"/>
                </a:lnTo>
                <a:lnTo>
                  <a:pt x="1941130" y="225732"/>
                </a:lnTo>
                <a:lnTo>
                  <a:pt x="1892744" y="236847"/>
                </a:lnTo>
                <a:lnTo>
                  <a:pt x="1844141" y="246668"/>
                </a:lnTo>
                <a:lnTo>
                  <a:pt x="1795429" y="255285"/>
                </a:lnTo>
                <a:lnTo>
                  <a:pt x="1746713" y="262790"/>
                </a:lnTo>
                <a:lnTo>
                  <a:pt x="1697815" y="269367"/>
                </a:lnTo>
                <a:lnTo>
                  <a:pt x="1648831" y="275225"/>
                </a:lnTo>
                <a:lnTo>
                  <a:pt x="1550666" y="285277"/>
                </a:lnTo>
                <a:lnTo>
                  <a:pt x="1255732" y="311043"/>
                </a:lnTo>
                <a:lnTo>
                  <a:pt x="1206677" y="315998"/>
                </a:lnTo>
                <a:lnTo>
                  <a:pt x="1160939" y="321110"/>
                </a:lnTo>
                <a:lnTo>
                  <a:pt x="1159195" y="321110"/>
                </a:lnTo>
                <a:lnTo>
                  <a:pt x="1146277" y="322901"/>
                </a:lnTo>
                <a:lnTo>
                  <a:pt x="1108795" y="327590"/>
                </a:lnTo>
                <a:lnTo>
                  <a:pt x="1115560" y="327590"/>
                </a:lnTo>
                <a:lnTo>
                  <a:pt x="1111283" y="328225"/>
                </a:lnTo>
                <a:lnTo>
                  <a:pt x="1063579" y="336217"/>
                </a:lnTo>
                <a:lnTo>
                  <a:pt x="1016129" y="345216"/>
                </a:lnTo>
                <a:lnTo>
                  <a:pt x="968981" y="355354"/>
                </a:lnTo>
                <a:lnTo>
                  <a:pt x="922184" y="366759"/>
                </a:lnTo>
                <a:lnTo>
                  <a:pt x="875783" y="379563"/>
                </a:lnTo>
                <a:lnTo>
                  <a:pt x="829826" y="393896"/>
                </a:lnTo>
                <a:lnTo>
                  <a:pt x="789076" y="408229"/>
                </a:lnTo>
                <a:lnTo>
                  <a:pt x="786236" y="408229"/>
                </a:lnTo>
                <a:lnTo>
                  <a:pt x="751609" y="422506"/>
                </a:lnTo>
                <a:lnTo>
                  <a:pt x="739437" y="427669"/>
                </a:lnTo>
                <a:lnTo>
                  <a:pt x="744299" y="427669"/>
                </a:lnTo>
                <a:lnTo>
                  <a:pt x="741764" y="428844"/>
                </a:lnTo>
                <a:lnTo>
                  <a:pt x="698293" y="451153"/>
                </a:lnTo>
                <a:lnTo>
                  <a:pt x="655963" y="475466"/>
                </a:lnTo>
                <a:lnTo>
                  <a:pt x="616430" y="501109"/>
                </a:lnTo>
                <a:lnTo>
                  <a:pt x="614157" y="501109"/>
                </a:lnTo>
                <a:lnTo>
                  <a:pt x="604538" y="508264"/>
                </a:lnTo>
                <a:lnTo>
                  <a:pt x="594987" y="515689"/>
                </a:lnTo>
                <a:lnTo>
                  <a:pt x="575277" y="531349"/>
                </a:lnTo>
                <a:lnTo>
                  <a:pt x="578588" y="531349"/>
                </a:lnTo>
                <a:lnTo>
                  <a:pt x="577966" y="531878"/>
                </a:lnTo>
                <a:lnTo>
                  <a:pt x="543867" y="564739"/>
                </a:lnTo>
                <a:lnTo>
                  <a:pt x="514328" y="596869"/>
                </a:lnTo>
                <a:lnTo>
                  <a:pt x="509758" y="596869"/>
                </a:lnTo>
                <a:lnTo>
                  <a:pt x="481678" y="636468"/>
                </a:lnTo>
                <a:lnTo>
                  <a:pt x="483346" y="636468"/>
                </a:lnTo>
                <a:lnTo>
                  <a:pt x="459088" y="677598"/>
                </a:lnTo>
                <a:lnTo>
                  <a:pt x="437856" y="718548"/>
                </a:lnTo>
                <a:lnTo>
                  <a:pt x="435598" y="718548"/>
                </a:lnTo>
                <a:lnTo>
                  <a:pt x="431267" y="729877"/>
                </a:lnTo>
                <a:lnTo>
                  <a:pt x="426868" y="741138"/>
                </a:lnTo>
                <a:lnTo>
                  <a:pt x="422334" y="752264"/>
                </a:lnTo>
                <a:lnTo>
                  <a:pt x="417598" y="763188"/>
                </a:lnTo>
                <a:lnTo>
                  <a:pt x="419730" y="763188"/>
                </a:lnTo>
                <a:lnTo>
                  <a:pt x="417227" y="770230"/>
                </a:lnTo>
                <a:lnTo>
                  <a:pt x="402028" y="822588"/>
                </a:lnTo>
                <a:lnTo>
                  <a:pt x="389934" y="875485"/>
                </a:lnTo>
                <a:lnTo>
                  <a:pt x="389196" y="879827"/>
                </a:lnTo>
                <a:lnTo>
                  <a:pt x="387358" y="879827"/>
                </a:lnTo>
                <a:lnTo>
                  <a:pt x="386143" y="891831"/>
                </a:lnTo>
                <a:lnTo>
                  <a:pt x="384658" y="904037"/>
                </a:lnTo>
                <a:lnTo>
                  <a:pt x="382903" y="916379"/>
                </a:lnTo>
                <a:lnTo>
                  <a:pt x="380878" y="928787"/>
                </a:lnTo>
                <a:lnTo>
                  <a:pt x="382569" y="928787"/>
                </a:lnTo>
                <a:lnTo>
                  <a:pt x="381984" y="934766"/>
                </a:lnTo>
                <a:lnTo>
                  <a:pt x="379617" y="989808"/>
                </a:lnTo>
                <a:lnTo>
                  <a:pt x="380152" y="1044885"/>
                </a:lnTo>
                <a:lnTo>
                  <a:pt x="383487" y="1099928"/>
                </a:lnTo>
                <a:lnTo>
                  <a:pt x="384065" y="1105187"/>
                </a:lnTo>
                <a:lnTo>
                  <a:pt x="383038" y="1105187"/>
                </a:lnTo>
                <a:lnTo>
                  <a:pt x="384354" y="1117606"/>
                </a:lnTo>
                <a:lnTo>
                  <a:pt x="386008" y="1130026"/>
                </a:lnTo>
                <a:lnTo>
                  <a:pt x="387797" y="1142446"/>
                </a:lnTo>
                <a:lnTo>
                  <a:pt x="389518" y="1154866"/>
                </a:lnTo>
                <a:lnTo>
                  <a:pt x="390891" y="1154866"/>
                </a:lnTo>
                <a:lnTo>
                  <a:pt x="391015" y="1155646"/>
                </a:lnTo>
                <a:lnTo>
                  <a:pt x="401251" y="1205506"/>
                </a:lnTo>
                <a:lnTo>
                  <a:pt x="413728" y="1254766"/>
                </a:lnTo>
                <a:lnTo>
                  <a:pt x="428425" y="1303426"/>
                </a:lnTo>
                <a:lnTo>
                  <a:pt x="445300" y="1351426"/>
                </a:lnTo>
                <a:lnTo>
                  <a:pt x="444958" y="1351426"/>
                </a:lnTo>
                <a:lnTo>
                  <a:pt x="449413" y="1362900"/>
                </a:lnTo>
                <a:lnTo>
                  <a:pt x="454138" y="1374645"/>
                </a:lnTo>
                <a:lnTo>
                  <a:pt x="459133" y="1386660"/>
                </a:lnTo>
                <a:lnTo>
                  <a:pt x="464398" y="1398945"/>
                </a:lnTo>
                <a:lnTo>
                  <a:pt x="465775" y="1398945"/>
                </a:lnTo>
                <a:lnTo>
                  <a:pt x="475704" y="1424134"/>
                </a:lnTo>
                <a:lnTo>
                  <a:pt x="484288" y="1459515"/>
                </a:lnTo>
                <a:lnTo>
                  <a:pt x="486526" y="1495571"/>
                </a:lnTo>
                <a:lnTo>
                  <a:pt x="481678" y="1533585"/>
                </a:lnTo>
                <a:lnTo>
                  <a:pt x="450088" y="1599554"/>
                </a:lnTo>
                <a:lnTo>
                  <a:pt x="395278" y="1648784"/>
                </a:lnTo>
                <a:lnTo>
                  <a:pt x="324898" y="1673084"/>
                </a:lnTo>
                <a:lnTo>
                  <a:pt x="285928" y="1674299"/>
                </a:lnTo>
                <a:close/>
              </a:path>
              <a:path w="2420619" h="1674495">
                <a:moveTo>
                  <a:pt x="1146277" y="322901"/>
                </a:moveTo>
                <a:lnTo>
                  <a:pt x="1159195" y="321110"/>
                </a:lnTo>
                <a:lnTo>
                  <a:pt x="1151723" y="322219"/>
                </a:lnTo>
                <a:lnTo>
                  <a:pt x="1146277" y="322901"/>
                </a:lnTo>
                <a:close/>
              </a:path>
              <a:path w="2420619" h="1674495">
                <a:moveTo>
                  <a:pt x="1151723" y="322219"/>
                </a:moveTo>
                <a:lnTo>
                  <a:pt x="1159195" y="321110"/>
                </a:lnTo>
                <a:lnTo>
                  <a:pt x="1160939" y="321110"/>
                </a:lnTo>
                <a:lnTo>
                  <a:pt x="1157693" y="321473"/>
                </a:lnTo>
                <a:lnTo>
                  <a:pt x="1151723" y="322219"/>
                </a:lnTo>
                <a:close/>
              </a:path>
              <a:path w="2420619" h="1674495">
                <a:moveTo>
                  <a:pt x="1115560" y="327590"/>
                </a:moveTo>
                <a:lnTo>
                  <a:pt x="1108795" y="327590"/>
                </a:lnTo>
                <a:lnTo>
                  <a:pt x="1121631" y="326274"/>
                </a:lnTo>
                <a:lnTo>
                  <a:pt x="1134265" y="324620"/>
                </a:lnTo>
                <a:lnTo>
                  <a:pt x="1146277" y="322901"/>
                </a:lnTo>
                <a:lnTo>
                  <a:pt x="1151723" y="322219"/>
                </a:lnTo>
                <a:lnTo>
                  <a:pt x="1115560" y="327590"/>
                </a:lnTo>
                <a:close/>
              </a:path>
              <a:path w="2420619" h="1674495">
                <a:moveTo>
                  <a:pt x="739437" y="427669"/>
                </a:moveTo>
                <a:lnTo>
                  <a:pt x="751609" y="422506"/>
                </a:lnTo>
                <a:lnTo>
                  <a:pt x="786236" y="408229"/>
                </a:lnTo>
                <a:lnTo>
                  <a:pt x="772709" y="414500"/>
                </a:lnTo>
                <a:lnTo>
                  <a:pt x="739437" y="427669"/>
                </a:lnTo>
                <a:close/>
              </a:path>
              <a:path w="2420619" h="1674495">
                <a:moveTo>
                  <a:pt x="772709" y="414500"/>
                </a:moveTo>
                <a:lnTo>
                  <a:pt x="786236" y="408229"/>
                </a:lnTo>
                <a:lnTo>
                  <a:pt x="789076" y="408229"/>
                </a:lnTo>
                <a:lnTo>
                  <a:pt x="784362" y="409888"/>
                </a:lnTo>
                <a:lnTo>
                  <a:pt x="772709" y="414500"/>
                </a:lnTo>
                <a:close/>
              </a:path>
              <a:path w="2420619" h="1674495">
                <a:moveTo>
                  <a:pt x="744299" y="427669"/>
                </a:moveTo>
                <a:lnTo>
                  <a:pt x="739437" y="427669"/>
                </a:lnTo>
                <a:lnTo>
                  <a:pt x="772709" y="414500"/>
                </a:lnTo>
                <a:lnTo>
                  <a:pt x="744299" y="427669"/>
                </a:lnTo>
                <a:close/>
              </a:path>
              <a:path w="2420619" h="1674495">
                <a:moveTo>
                  <a:pt x="575277" y="531349"/>
                </a:moveTo>
                <a:lnTo>
                  <a:pt x="594987" y="515689"/>
                </a:lnTo>
                <a:lnTo>
                  <a:pt x="604538" y="508264"/>
                </a:lnTo>
                <a:lnTo>
                  <a:pt x="614157" y="501109"/>
                </a:lnTo>
                <a:lnTo>
                  <a:pt x="600396" y="512808"/>
                </a:lnTo>
                <a:lnTo>
                  <a:pt x="575277" y="531349"/>
                </a:lnTo>
                <a:close/>
              </a:path>
              <a:path w="2420619" h="1674495">
                <a:moveTo>
                  <a:pt x="600396" y="512808"/>
                </a:moveTo>
                <a:lnTo>
                  <a:pt x="614157" y="501109"/>
                </a:lnTo>
                <a:lnTo>
                  <a:pt x="616430" y="501109"/>
                </a:lnTo>
                <a:lnTo>
                  <a:pt x="614912" y="502094"/>
                </a:lnTo>
                <a:lnTo>
                  <a:pt x="600396" y="512808"/>
                </a:lnTo>
                <a:close/>
              </a:path>
              <a:path w="2420619" h="1674495">
                <a:moveTo>
                  <a:pt x="578588" y="531349"/>
                </a:moveTo>
                <a:lnTo>
                  <a:pt x="575277" y="531349"/>
                </a:lnTo>
                <a:lnTo>
                  <a:pt x="600396" y="512808"/>
                </a:lnTo>
                <a:lnTo>
                  <a:pt x="578588" y="531349"/>
                </a:lnTo>
                <a:close/>
              </a:path>
              <a:path w="2420619" h="1674495">
                <a:moveTo>
                  <a:pt x="481678" y="636468"/>
                </a:moveTo>
                <a:lnTo>
                  <a:pt x="509758" y="596869"/>
                </a:lnTo>
                <a:lnTo>
                  <a:pt x="490744" y="625377"/>
                </a:lnTo>
                <a:lnTo>
                  <a:pt x="481678" y="636468"/>
                </a:lnTo>
                <a:close/>
              </a:path>
              <a:path w="2420619" h="1674495">
                <a:moveTo>
                  <a:pt x="490744" y="625377"/>
                </a:moveTo>
                <a:lnTo>
                  <a:pt x="509758" y="596869"/>
                </a:lnTo>
                <a:lnTo>
                  <a:pt x="514328" y="596869"/>
                </a:lnTo>
                <a:lnTo>
                  <a:pt x="511794" y="599625"/>
                </a:lnTo>
                <a:lnTo>
                  <a:pt x="490744" y="625377"/>
                </a:lnTo>
                <a:close/>
              </a:path>
              <a:path w="2420619" h="1674495">
                <a:moveTo>
                  <a:pt x="483346" y="636468"/>
                </a:moveTo>
                <a:lnTo>
                  <a:pt x="481678" y="636468"/>
                </a:lnTo>
                <a:lnTo>
                  <a:pt x="490744" y="625377"/>
                </a:lnTo>
                <a:lnTo>
                  <a:pt x="483346" y="636468"/>
                </a:lnTo>
                <a:close/>
              </a:path>
              <a:path w="2420619" h="1674495">
                <a:moveTo>
                  <a:pt x="417598" y="763188"/>
                </a:moveTo>
                <a:lnTo>
                  <a:pt x="422334" y="752264"/>
                </a:lnTo>
                <a:lnTo>
                  <a:pt x="426899" y="741057"/>
                </a:lnTo>
                <a:lnTo>
                  <a:pt x="431267" y="729877"/>
                </a:lnTo>
                <a:lnTo>
                  <a:pt x="435598" y="718548"/>
                </a:lnTo>
                <a:lnTo>
                  <a:pt x="427560" y="741138"/>
                </a:lnTo>
                <a:lnTo>
                  <a:pt x="417598" y="763188"/>
                </a:lnTo>
                <a:close/>
              </a:path>
              <a:path w="2420619" h="1674495">
                <a:moveTo>
                  <a:pt x="427597" y="741057"/>
                </a:moveTo>
                <a:lnTo>
                  <a:pt x="435598" y="718548"/>
                </a:lnTo>
                <a:lnTo>
                  <a:pt x="437856" y="718548"/>
                </a:lnTo>
                <a:lnTo>
                  <a:pt x="437162" y="719887"/>
                </a:lnTo>
                <a:lnTo>
                  <a:pt x="427597" y="741057"/>
                </a:lnTo>
                <a:close/>
              </a:path>
              <a:path w="2420619" h="1674495">
                <a:moveTo>
                  <a:pt x="419730" y="763188"/>
                </a:moveTo>
                <a:lnTo>
                  <a:pt x="417598" y="763188"/>
                </a:lnTo>
                <a:lnTo>
                  <a:pt x="427597" y="741057"/>
                </a:lnTo>
                <a:lnTo>
                  <a:pt x="419730" y="763188"/>
                </a:lnTo>
                <a:close/>
              </a:path>
              <a:path w="2420619" h="1674495">
                <a:moveTo>
                  <a:pt x="380878" y="928787"/>
                </a:moveTo>
                <a:lnTo>
                  <a:pt x="382903" y="916379"/>
                </a:lnTo>
                <a:lnTo>
                  <a:pt x="384658" y="904037"/>
                </a:lnTo>
                <a:lnTo>
                  <a:pt x="386143" y="891831"/>
                </a:lnTo>
                <a:lnTo>
                  <a:pt x="387358" y="879827"/>
                </a:lnTo>
                <a:lnTo>
                  <a:pt x="384863" y="905332"/>
                </a:lnTo>
                <a:lnTo>
                  <a:pt x="380878" y="928787"/>
                </a:lnTo>
                <a:close/>
              </a:path>
              <a:path w="2420619" h="1674495">
                <a:moveTo>
                  <a:pt x="384863" y="905332"/>
                </a:moveTo>
                <a:lnTo>
                  <a:pt x="387358" y="879827"/>
                </a:lnTo>
                <a:lnTo>
                  <a:pt x="389196" y="879827"/>
                </a:lnTo>
                <a:lnTo>
                  <a:pt x="384863" y="905332"/>
                </a:lnTo>
                <a:close/>
              </a:path>
              <a:path w="2420619" h="1674495">
                <a:moveTo>
                  <a:pt x="382569" y="928787"/>
                </a:moveTo>
                <a:lnTo>
                  <a:pt x="380878" y="928787"/>
                </a:lnTo>
                <a:lnTo>
                  <a:pt x="384863" y="905332"/>
                </a:lnTo>
                <a:lnTo>
                  <a:pt x="382569" y="928787"/>
                </a:lnTo>
                <a:close/>
              </a:path>
              <a:path w="2420619" h="1674495">
                <a:moveTo>
                  <a:pt x="389518" y="1154866"/>
                </a:moveTo>
                <a:lnTo>
                  <a:pt x="387797" y="1142446"/>
                </a:lnTo>
                <a:lnTo>
                  <a:pt x="386008" y="1130026"/>
                </a:lnTo>
                <a:lnTo>
                  <a:pt x="384354" y="1117606"/>
                </a:lnTo>
                <a:lnTo>
                  <a:pt x="383038" y="1105187"/>
                </a:lnTo>
                <a:lnTo>
                  <a:pt x="386397" y="1126437"/>
                </a:lnTo>
                <a:lnTo>
                  <a:pt x="389518" y="1154866"/>
                </a:lnTo>
                <a:close/>
              </a:path>
              <a:path w="2420619" h="1674495">
                <a:moveTo>
                  <a:pt x="386397" y="1126437"/>
                </a:moveTo>
                <a:lnTo>
                  <a:pt x="383038" y="1105187"/>
                </a:lnTo>
                <a:lnTo>
                  <a:pt x="384065" y="1105187"/>
                </a:lnTo>
                <a:lnTo>
                  <a:pt x="386397" y="1126437"/>
                </a:lnTo>
                <a:close/>
              </a:path>
              <a:path w="2420619" h="1674495">
                <a:moveTo>
                  <a:pt x="390891" y="1154866"/>
                </a:moveTo>
                <a:lnTo>
                  <a:pt x="389518" y="1154866"/>
                </a:lnTo>
                <a:lnTo>
                  <a:pt x="386397" y="1126437"/>
                </a:lnTo>
                <a:lnTo>
                  <a:pt x="390891" y="1154866"/>
                </a:lnTo>
                <a:close/>
              </a:path>
              <a:path w="2420619" h="1674495">
                <a:moveTo>
                  <a:pt x="464398" y="1398945"/>
                </a:moveTo>
                <a:lnTo>
                  <a:pt x="459133" y="1386660"/>
                </a:lnTo>
                <a:lnTo>
                  <a:pt x="454138" y="1374645"/>
                </a:lnTo>
                <a:lnTo>
                  <a:pt x="449342" y="1362719"/>
                </a:lnTo>
                <a:lnTo>
                  <a:pt x="444958" y="1351426"/>
                </a:lnTo>
                <a:lnTo>
                  <a:pt x="449909" y="1362900"/>
                </a:lnTo>
                <a:lnTo>
                  <a:pt x="464398" y="1398945"/>
                </a:lnTo>
                <a:close/>
              </a:path>
              <a:path w="2420619" h="1674495">
                <a:moveTo>
                  <a:pt x="449836" y="1362719"/>
                </a:moveTo>
                <a:lnTo>
                  <a:pt x="444958" y="1351426"/>
                </a:lnTo>
                <a:lnTo>
                  <a:pt x="445300" y="1351426"/>
                </a:lnTo>
                <a:lnTo>
                  <a:pt x="449836" y="1362719"/>
                </a:lnTo>
                <a:close/>
              </a:path>
              <a:path w="2420619" h="1674495">
                <a:moveTo>
                  <a:pt x="465775" y="1398945"/>
                </a:moveTo>
                <a:lnTo>
                  <a:pt x="464398" y="1398945"/>
                </a:lnTo>
                <a:lnTo>
                  <a:pt x="449836" y="1362719"/>
                </a:lnTo>
                <a:lnTo>
                  <a:pt x="452968" y="1370055"/>
                </a:lnTo>
                <a:lnTo>
                  <a:pt x="457006" y="1379067"/>
                </a:lnTo>
                <a:lnTo>
                  <a:pt x="461518" y="1388145"/>
                </a:lnTo>
                <a:lnTo>
                  <a:pt x="465775" y="1398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564751" y="1478691"/>
            <a:ext cx="8723630" cy="8803005"/>
            <a:chOff x="9564751" y="1478691"/>
            <a:chExt cx="8723630" cy="8803005"/>
          </a:xfrm>
        </p:grpSpPr>
        <p:sp>
          <p:nvSpPr>
            <p:cNvPr id="5" name="object 5"/>
            <p:cNvSpPr/>
            <p:nvPr/>
          </p:nvSpPr>
          <p:spPr>
            <a:xfrm>
              <a:off x="14859768" y="7449171"/>
              <a:ext cx="2764155" cy="2832100"/>
            </a:xfrm>
            <a:custGeom>
              <a:avLst/>
              <a:gdLst/>
              <a:ahLst/>
              <a:cxnLst/>
              <a:rect l="l" t="t" r="r" b="b"/>
              <a:pathLst>
                <a:path w="2764155" h="2832100">
                  <a:moveTo>
                    <a:pt x="2150885" y="1003299"/>
                  </a:moveTo>
                  <a:lnTo>
                    <a:pt x="2144624" y="952499"/>
                  </a:lnTo>
                  <a:lnTo>
                    <a:pt x="2136738" y="901699"/>
                  </a:lnTo>
                  <a:lnTo>
                    <a:pt x="2119274" y="800099"/>
                  </a:lnTo>
                  <a:lnTo>
                    <a:pt x="2111285" y="749299"/>
                  </a:lnTo>
                  <a:lnTo>
                    <a:pt x="2104958" y="698499"/>
                  </a:lnTo>
                  <a:lnTo>
                    <a:pt x="2099978" y="647699"/>
                  </a:lnTo>
                  <a:lnTo>
                    <a:pt x="2096728" y="596899"/>
                  </a:lnTo>
                  <a:lnTo>
                    <a:pt x="2095591" y="546099"/>
                  </a:lnTo>
                  <a:lnTo>
                    <a:pt x="2096950" y="495299"/>
                  </a:lnTo>
                  <a:lnTo>
                    <a:pt x="2101188" y="457199"/>
                  </a:lnTo>
                  <a:lnTo>
                    <a:pt x="2108687" y="406399"/>
                  </a:lnTo>
                  <a:lnTo>
                    <a:pt x="2119832" y="355599"/>
                  </a:lnTo>
                  <a:lnTo>
                    <a:pt x="2135004" y="304799"/>
                  </a:lnTo>
                  <a:lnTo>
                    <a:pt x="2154587" y="266699"/>
                  </a:lnTo>
                  <a:lnTo>
                    <a:pt x="2178965" y="215899"/>
                  </a:lnTo>
                  <a:lnTo>
                    <a:pt x="2208519" y="177799"/>
                  </a:lnTo>
                  <a:lnTo>
                    <a:pt x="2242428" y="139699"/>
                  </a:lnTo>
                  <a:lnTo>
                    <a:pt x="2280208" y="101599"/>
                  </a:lnTo>
                  <a:lnTo>
                    <a:pt x="2321374" y="76199"/>
                  </a:lnTo>
                  <a:lnTo>
                    <a:pt x="2365444" y="38099"/>
                  </a:lnTo>
                  <a:lnTo>
                    <a:pt x="2392995" y="25399"/>
                  </a:lnTo>
                  <a:lnTo>
                    <a:pt x="2422234" y="12699"/>
                  </a:lnTo>
                  <a:lnTo>
                    <a:pt x="2452417" y="12699"/>
                  </a:lnTo>
                  <a:lnTo>
                    <a:pt x="2482803" y="0"/>
                  </a:lnTo>
                  <a:lnTo>
                    <a:pt x="2647683" y="0"/>
                  </a:lnTo>
                  <a:lnTo>
                    <a:pt x="2677338" y="12699"/>
                  </a:lnTo>
                  <a:lnTo>
                    <a:pt x="2703483" y="38099"/>
                  </a:lnTo>
                  <a:lnTo>
                    <a:pt x="2725847" y="50799"/>
                  </a:lnTo>
                  <a:lnTo>
                    <a:pt x="2744162" y="76199"/>
                  </a:lnTo>
                  <a:lnTo>
                    <a:pt x="2757539" y="114299"/>
                  </a:lnTo>
                  <a:lnTo>
                    <a:pt x="2763692" y="139699"/>
                  </a:lnTo>
                  <a:lnTo>
                    <a:pt x="2763501" y="177799"/>
                  </a:lnTo>
                  <a:lnTo>
                    <a:pt x="2757842" y="203199"/>
                  </a:lnTo>
                  <a:lnTo>
                    <a:pt x="2746300" y="241299"/>
                  </a:lnTo>
                  <a:lnTo>
                    <a:pt x="2728142" y="266699"/>
                  </a:lnTo>
                  <a:lnTo>
                    <a:pt x="2705395" y="279399"/>
                  </a:lnTo>
                  <a:lnTo>
                    <a:pt x="2680083" y="304799"/>
                  </a:lnTo>
                  <a:lnTo>
                    <a:pt x="2649258" y="317499"/>
                  </a:lnTo>
                  <a:lnTo>
                    <a:pt x="2535093" y="317499"/>
                  </a:lnTo>
                  <a:lnTo>
                    <a:pt x="2531698" y="321792"/>
                  </a:lnTo>
                  <a:lnTo>
                    <a:pt x="2520243" y="330199"/>
                  </a:lnTo>
                  <a:lnTo>
                    <a:pt x="2513347" y="330199"/>
                  </a:lnTo>
                  <a:lnTo>
                    <a:pt x="2505627" y="341274"/>
                  </a:lnTo>
                  <a:lnTo>
                    <a:pt x="2503481" y="342899"/>
                  </a:lnTo>
                  <a:lnTo>
                    <a:pt x="2495775" y="342899"/>
                  </a:lnTo>
                  <a:lnTo>
                    <a:pt x="2487123" y="355599"/>
                  </a:lnTo>
                  <a:lnTo>
                    <a:pt x="2482083" y="355599"/>
                  </a:lnTo>
                  <a:lnTo>
                    <a:pt x="2476128" y="364353"/>
                  </a:lnTo>
                  <a:lnTo>
                    <a:pt x="2471171" y="368299"/>
                  </a:lnTo>
                  <a:lnTo>
                    <a:pt x="2456299" y="393471"/>
                  </a:lnTo>
                  <a:lnTo>
                    <a:pt x="2456073" y="393699"/>
                  </a:lnTo>
                  <a:lnTo>
                    <a:pt x="2450404" y="393699"/>
                  </a:lnTo>
                  <a:lnTo>
                    <a:pt x="2440942" y="419099"/>
                  </a:lnTo>
                  <a:lnTo>
                    <a:pt x="2439694" y="423110"/>
                  </a:lnTo>
                  <a:lnTo>
                    <a:pt x="2433844" y="431799"/>
                  </a:lnTo>
                  <a:lnTo>
                    <a:pt x="2436988" y="431799"/>
                  </a:lnTo>
                  <a:lnTo>
                    <a:pt x="2433034" y="444499"/>
                  </a:lnTo>
                  <a:lnTo>
                    <a:pt x="2429822" y="457199"/>
                  </a:lnTo>
                  <a:lnTo>
                    <a:pt x="2428804" y="457199"/>
                  </a:lnTo>
                  <a:lnTo>
                    <a:pt x="2427040" y="468198"/>
                  </a:lnTo>
                  <a:lnTo>
                    <a:pt x="2426610" y="469899"/>
                  </a:lnTo>
                  <a:lnTo>
                    <a:pt x="2423235" y="495299"/>
                  </a:lnTo>
                  <a:lnTo>
                    <a:pt x="2421604" y="507999"/>
                  </a:lnTo>
                  <a:lnTo>
                    <a:pt x="2423291" y="507999"/>
                  </a:lnTo>
                  <a:lnTo>
                    <a:pt x="2421424" y="558799"/>
                  </a:lnTo>
                  <a:lnTo>
                    <a:pt x="2422526" y="596899"/>
                  </a:lnTo>
                  <a:lnTo>
                    <a:pt x="2423375" y="609599"/>
                  </a:lnTo>
                  <a:lnTo>
                    <a:pt x="2422324" y="609599"/>
                  </a:lnTo>
                  <a:lnTo>
                    <a:pt x="2422987" y="622299"/>
                  </a:lnTo>
                  <a:lnTo>
                    <a:pt x="2423783" y="622299"/>
                  </a:lnTo>
                  <a:lnTo>
                    <a:pt x="2424008" y="624253"/>
                  </a:lnTo>
                  <a:lnTo>
                    <a:pt x="2424855" y="634999"/>
                  </a:lnTo>
                  <a:lnTo>
                    <a:pt x="2425924" y="647699"/>
                  </a:lnTo>
                  <a:lnTo>
                    <a:pt x="2426702" y="647699"/>
                  </a:lnTo>
                  <a:lnTo>
                    <a:pt x="2428162" y="660399"/>
                  </a:lnTo>
                  <a:lnTo>
                    <a:pt x="2435268" y="698499"/>
                  </a:lnTo>
                  <a:lnTo>
                    <a:pt x="2443150" y="749299"/>
                  </a:lnTo>
                  <a:lnTo>
                    <a:pt x="2451317" y="800099"/>
                  </a:lnTo>
                  <a:lnTo>
                    <a:pt x="2459277" y="850899"/>
                  </a:lnTo>
                  <a:lnTo>
                    <a:pt x="2466537" y="901699"/>
                  </a:lnTo>
                  <a:lnTo>
                    <a:pt x="2472606" y="952499"/>
                  </a:lnTo>
                  <a:lnTo>
                    <a:pt x="2147285" y="952499"/>
                  </a:lnTo>
                  <a:lnTo>
                    <a:pt x="2148371" y="967014"/>
                  </a:lnTo>
                  <a:lnTo>
                    <a:pt x="2149917" y="990599"/>
                  </a:lnTo>
                  <a:lnTo>
                    <a:pt x="2150885" y="1003299"/>
                  </a:lnTo>
                  <a:close/>
                </a:path>
                <a:path w="2764155" h="2832100">
                  <a:moveTo>
                    <a:pt x="2531698" y="321792"/>
                  </a:moveTo>
                  <a:lnTo>
                    <a:pt x="2535093" y="317499"/>
                  </a:lnTo>
                  <a:lnTo>
                    <a:pt x="2537546" y="317499"/>
                  </a:lnTo>
                  <a:lnTo>
                    <a:pt x="2531698" y="321792"/>
                  </a:lnTo>
                  <a:close/>
                </a:path>
                <a:path w="2764155" h="2832100">
                  <a:moveTo>
                    <a:pt x="2529266" y="330199"/>
                  </a:moveTo>
                  <a:lnTo>
                    <a:pt x="2525047" y="330199"/>
                  </a:lnTo>
                  <a:lnTo>
                    <a:pt x="2531698" y="321792"/>
                  </a:lnTo>
                  <a:lnTo>
                    <a:pt x="2537546" y="317499"/>
                  </a:lnTo>
                  <a:lnTo>
                    <a:pt x="2543463" y="317499"/>
                  </a:lnTo>
                  <a:lnTo>
                    <a:pt x="2529266" y="330199"/>
                  </a:lnTo>
                  <a:close/>
                </a:path>
                <a:path w="2764155" h="2832100">
                  <a:moveTo>
                    <a:pt x="2505627" y="341274"/>
                  </a:moveTo>
                  <a:lnTo>
                    <a:pt x="2513347" y="330199"/>
                  </a:lnTo>
                  <a:lnTo>
                    <a:pt x="2520243" y="330199"/>
                  </a:lnTo>
                  <a:lnTo>
                    <a:pt x="2505627" y="341274"/>
                  </a:lnTo>
                  <a:close/>
                </a:path>
                <a:path w="2764155" h="2832100">
                  <a:moveTo>
                    <a:pt x="2504811" y="342443"/>
                  </a:moveTo>
                  <a:lnTo>
                    <a:pt x="2505627" y="341274"/>
                  </a:lnTo>
                  <a:lnTo>
                    <a:pt x="2520243" y="330199"/>
                  </a:lnTo>
                  <a:lnTo>
                    <a:pt x="2522403" y="330199"/>
                  </a:lnTo>
                  <a:lnTo>
                    <a:pt x="2504811" y="342443"/>
                  </a:lnTo>
                  <a:close/>
                </a:path>
                <a:path w="2764155" h="2832100">
                  <a:moveTo>
                    <a:pt x="2504493" y="342899"/>
                  </a:moveTo>
                  <a:lnTo>
                    <a:pt x="2504156" y="342899"/>
                  </a:lnTo>
                  <a:lnTo>
                    <a:pt x="2504811" y="342443"/>
                  </a:lnTo>
                  <a:lnTo>
                    <a:pt x="2504493" y="342899"/>
                  </a:lnTo>
                  <a:close/>
                </a:path>
                <a:path w="2764155" h="2832100">
                  <a:moveTo>
                    <a:pt x="2487123" y="355599"/>
                  </a:moveTo>
                  <a:lnTo>
                    <a:pt x="2495775" y="342899"/>
                  </a:lnTo>
                  <a:lnTo>
                    <a:pt x="2503481" y="342899"/>
                  </a:lnTo>
                  <a:lnTo>
                    <a:pt x="2487123" y="355599"/>
                  </a:lnTo>
                  <a:close/>
                </a:path>
                <a:path w="2764155" h="2832100">
                  <a:moveTo>
                    <a:pt x="2487123" y="355599"/>
                  </a:moveTo>
                  <a:lnTo>
                    <a:pt x="2503481" y="342899"/>
                  </a:lnTo>
                  <a:lnTo>
                    <a:pt x="2504156" y="342899"/>
                  </a:lnTo>
                  <a:lnTo>
                    <a:pt x="2487123" y="355599"/>
                  </a:lnTo>
                  <a:close/>
                </a:path>
                <a:path w="2764155" h="2832100">
                  <a:moveTo>
                    <a:pt x="2476128" y="364353"/>
                  </a:moveTo>
                  <a:lnTo>
                    <a:pt x="2482083" y="355599"/>
                  </a:lnTo>
                  <a:lnTo>
                    <a:pt x="2478381" y="362559"/>
                  </a:lnTo>
                  <a:lnTo>
                    <a:pt x="2476128" y="364353"/>
                  </a:lnTo>
                  <a:close/>
                </a:path>
                <a:path w="2764155" h="2832100">
                  <a:moveTo>
                    <a:pt x="2478381" y="362559"/>
                  </a:moveTo>
                  <a:lnTo>
                    <a:pt x="2482083" y="355599"/>
                  </a:lnTo>
                  <a:lnTo>
                    <a:pt x="2487123" y="355599"/>
                  </a:lnTo>
                  <a:lnTo>
                    <a:pt x="2478381" y="362559"/>
                  </a:lnTo>
                  <a:close/>
                </a:path>
                <a:path w="2764155" h="2832100">
                  <a:moveTo>
                    <a:pt x="2456365" y="393403"/>
                  </a:moveTo>
                  <a:lnTo>
                    <a:pt x="2476128" y="364353"/>
                  </a:lnTo>
                  <a:lnTo>
                    <a:pt x="2478381" y="362559"/>
                  </a:lnTo>
                  <a:lnTo>
                    <a:pt x="2468572" y="380999"/>
                  </a:lnTo>
                  <a:lnTo>
                    <a:pt x="2456365" y="393403"/>
                  </a:lnTo>
                  <a:close/>
                </a:path>
                <a:path w="2764155" h="2832100">
                  <a:moveTo>
                    <a:pt x="2456163" y="393699"/>
                  </a:moveTo>
                  <a:lnTo>
                    <a:pt x="2456299" y="393471"/>
                  </a:lnTo>
                  <a:lnTo>
                    <a:pt x="2456163" y="393699"/>
                  </a:lnTo>
                  <a:close/>
                </a:path>
                <a:path w="2764155" h="2832100">
                  <a:moveTo>
                    <a:pt x="2438838" y="425859"/>
                  </a:moveTo>
                  <a:lnTo>
                    <a:pt x="2439694" y="423110"/>
                  </a:lnTo>
                  <a:lnTo>
                    <a:pt x="2442394" y="419099"/>
                  </a:lnTo>
                  <a:lnTo>
                    <a:pt x="2446500" y="406399"/>
                  </a:lnTo>
                  <a:lnTo>
                    <a:pt x="2450404" y="393699"/>
                  </a:lnTo>
                  <a:lnTo>
                    <a:pt x="2456073" y="393699"/>
                  </a:lnTo>
                  <a:lnTo>
                    <a:pt x="2444520" y="419099"/>
                  </a:lnTo>
                  <a:lnTo>
                    <a:pt x="2438838" y="425859"/>
                  </a:lnTo>
                  <a:close/>
                </a:path>
                <a:path w="2764155" h="2832100">
                  <a:moveTo>
                    <a:pt x="2433844" y="431799"/>
                  </a:moveTo>
                  <a:lnTo>
                    <a:pt x="2439694" y="423110"/>
                  </a:lnTo>
                  <a:lnTo>
                    <a:pt x="2438838" y="425859"/>
                  </a:lnTo>
                  <a:lnTo>
                    <a:pt x="2433844" y="431799"/>
                  </a:lnTo>
                  <a:close/>
                </a:path>
                <a:path w="2764155" h="2832100">
                  <a:moveTo>
                    <a:pt x="2436988" y="431799"/>
                  </a:moveTo>
                  <a:lnTo>
                    <a:pt x="2433844" y="431799"/>
                  </a:lnTo>
                  <a:lnTo>
                    <a:pt x="2438838" y="425859"/>
                  </a:lnTo>
                  <a:lnTo>
                    <a:pt x="2436988" y="431799"/>
                  </a:lnTo>
                  <a:close/>
                </a:path>
                <a:path w="2764155" h="2832100">
                  <a:moveTo>
                    <a:pt x="2427040" y="468198"/>
                  </a:moveTo>
                  <a:lnTo>
                    <a:pt x="2428804" y="457199"/>
                  </a:lnTo>
                  <a:lnTo>
                    <a:pt x="2428038" y="464251"/>
                  </a:lnTo>
                  <a:lnTo>
                    <a:pt x="2427040" y="468198"/>
                  </a:lnTo>
                  <a:close/>
                </a:path>
                <a:path w="2764155" h="2832100">
                  <a:moveTo>
                    <a:pt x="2428038" y="464251"/>
                  </a:moveTo>
                  <a:lnTo>
                    <a:pt x="2428804" y="457199"/>
                  </a:lnTo>
                  <a:lnTo>
                    <a:pt x="2429822" y="457199"/>
                  </a:lnTo>
                  <a:lnTo>
                    <a:pt x="2428038" y="464251"/>
                  </a:lnTo>
                  <a:close/>
                </a:path>
                <a:path w="2764155" h="2832100">
                  <a:moveTo>
                    <a:pt x="2423291" y="507999"/>
                  </a:moveTo>
                  <a:lnTo>
                    <a:pt x="2421604" y="507999"/>
                  </a:lnTo>
                  <a:lnTo>
                    <a:pt x="2425017" y="482022"/>
                  </a:lnTo>
                  <a:lnTo>
                    <a:pt x="2426767" y="469899"/>
                  </a:lnTo>
                  <a:lnTo>
                    <a:pt x="2427040" y="468198"/>
                  </a:lnTo>
                  <a:lnTo>
                    <a:pt x="2428038" y="464251"/>
                  </a:lnTo>
                  <a:lnTo>
                    <a:pt x="2423291" y="507999"/>
                  </a:lnTo>
                  <a:close/>
                </a:path>
                <a:path w="2764155" h="2832100">
                  <a:moveTo>
                    <a:pt x="2421604" y="507999"/>
                  </a:moveTo>
                  <a:lnTo>
                    <a:pt x="2423235" y="495299"/>
                  </a:lnTo>
                  <a:lnTo>
                    <a:pt x="2425017" y="482022"/>
                  </a:lnTo>
                  <a:lnTo>
                    <a:pt x="2421604" y="507999"/>
                  </a:lnTo>
                  <a:close/>
                </a:path>
                <a:path w="2764155" h="2832100">
                  <a:moveTo>
                    <a:pt x="2423783" y="622299"/>
                  </a:moveTo>
                  <a:lnTo>
                    <a:pt x="2422987" y="622299"/>
                  </a:lnTo>
                  <a:lnTo>
                    <a:pt x="2422324" y="609599"/>
                  </a:lnTo>
                  <a:lnTo>
                    <a:pt x="2423783" y="622299"/>
                  </a:lnTo>
                  <a:close/>
                </a:path>
                <a:path w="2764155" h="2832100">
                  <a:moveTo>
                    <a:pt x="2424840" y="631494"/>
                  </a:moveTo>
                  <a:lnTo>
                    <a:pt x="2424008" y="624253"/>
                  </a:lnTo>
                  <a:lnTo>
                    <a:pt x="2423854" y="622299"/>
                  </a:lnTo>
                  <a:lnTo>
                    <a:pt x="2422324" y="609599"/>
                  </a:lnTo>
                  <a:lnTo>
                    <a:pt x="2423375" y="609599"/>
                  </a:lnTo>
                  <a:lnTo>
                    <a:pt x="2424840" y="631494"/>
                  </a:lnTo>
                  <a:close/>
                </a:path>
                <a:path w="2764155" h="2832100">
                  <a:moveTo>
                    <a:pt x="2425924" y="647699"/>
                  </a:moveTo>
                  <a:lnTo>
                    <a:pt x="2424855" y="634999"/>
                  </a:lnTo>
                  <a:lnTo>
                    <a:pt x="2424008" y="624253"/>
                  </a:lnTo>
                  <a:lnTo>
                    <a:pt x="2424840" y="631494"/>
                  </a:lnTo>
                  <a:lnTo>
                    <a:pt x="2425924" y="647699"/>
                  </a:lnTo>
                  <a:close/>
                </a:path>
                <a:path w="2764155" h="2832100">
                  <a:moveTo>
                    <a:pt x="2426702" y="647699"/>
                  </a:moveTo>
                  <a:lnTo>
                    <a:pt x="2425924" y="647699"/>
                  </a:lnTo>
                  <a:lnTo>
                    <a:pt x="2424840" y="631494"/>
                  </a:lnTo>
                  <a:lnTo>
                    <a:pt x="2426702" y="647699"/>
                  </a:lnTo>
                  <a:close/>
                </a:path>
                <a:path w="2764155" h="2832100">
                  <a:moveTo>
                    <a:pt x="2148371" y="967014"/>
                  </a:moveTo>
                  <a:lnTo>
                    <a:pt x="2147285" y="952499"/>
                  </a:lnTo>
                  <a:lnTo>
                    <a:pt x="2148252" y="965199"/>
                  </a:lnTo>
                  <a:lnTo>
                    <a:pt x="2148371" y="967014"/>
                  </a:lnTo>
                  <a:close/>
                </a:path>
                <a:path w="2764155" h="2832100">
                  <a:moveTo>
                    <a:pt x="2146143" y="1140781"/>
                  </a:moveTo>
                  <a:lnTo>
                    <a:pt x="2150322" y="1104899"/>
                  </a:lnTo>
                  <a:lnTo>
                    <a:pt x="2152325" y="1054099"/>
                  </a:lnTo>
                  <a:lnTo>
                    <a:pt x="2151087" y="1003299"/>
                  </a:lnTo>
                  <a:lnTo>
                    <a:pt x="2148371" y="967014"/>
                  </a:lnTo>
                  <a:lnTo>
                    <a:pt x="2148252" y="965199"/>
                  </a:lnTo>
                  <a:lnTo>
                    <a:pt x="2147285" y="952499"/>
                  </a:lnTo>
                  <a:lnTo>
                    <a:pt x="2472606" y="952499"/>
                  </a:lnTo>
                  <a:lnTo>
                    <a:pt x="2476992" y="990599"/>
                  </a:lnTo>
                  <a:lnTo>
                    <a:pt x="2479203" y="1041399"/>
                  </a:lnTo>
                  <a:lnTo>
                    <a:pt x="2478700" y="1092199"/>
                  </a:lnTo>
                  <a:lnTo>
                    <a:pt x="2476803" y="1117599"/>
                  </a:lnTo>
                  <a:lnTo>
                    <a:pt x="2150277" y="1117599"/>
                  </a:lnTo>
                  <a:lnTo>
                    <a:pt x="2148545" y="1130299"/>
                  </a:lnTo>
                  <a:lnTo>
                    <a:pt x="2148408" y="1131165"/>
                  </a:lnTo>
                  <a:lnTo>
                    <a:pt x="2146143" y="1140781"/>
                  </a:lnTo>
                  <a:close/>
                </a:path>
                <a:path w="2764155" h="2832100">
                  <a:moveTo>
                    <a:pt x="2473088" y="1155699"/>
                  </a:moveTo>
                  <a:lnTo>
                    <a:pt x="2144405" y="1155699"/>
                  </a:lnTo>
                  <a:lnTo>
                    <a:pt x="2146542" y="1142999"/>
                  </a:lnTo>
                  <a:lnTo>
                    <a:pt x="2148408" y="1131165"/>
                  </a:lnTo>
                  <a:lnTo>
                    <a:pt x="2151605" y="1117599"/>
                  </a:lnTo>
                  <a:lnTo>
                    <a:pt x="2476803" y="1117599"/>
                  </a:lnTo>
                  <a:lnTo>
                    <a:pt x="2474906" y="1142999"/>
                  </a:lnTo>
                  <a:lnTo>
                    <a:pt x="2473088" y="1155699"/>
                  </a:lnTo>
                  <a:close/>
                </a:path>
                <a:path w="2764155" h="2832100">
                  <a:moveTo>
                    <a:pt x="2144405" y="1155699"/>
                  </a:moveTo>
                  <a:lnTo>
                    <a:pt x="2146143" y="1140781"/>
                  </a:lnTo>
                  <a:lnTo>
                    <a:pt x="2148408" y="1131165"/>
                  </a:lnTo>
                  <a:lnTo>
                    <a:pt x="2146542" y="1142999"/>
                  </a:lnTo>
                  <a:lnTo>
                    <a:pt x="2144405" y="1155699"/>
                  </a:lnTo>
                  <a:close/>
                </a:path>
                <a:path w="2764155" h="2832100">
                  <a:moveTo>
                    <a:pt x="2122809" y="1209072"/>
                  </a:moveTo>
                  <a:lnTo>
                    <a:pt x="2129330" y="1193799"/>
                  </a:lnTo>
                  <a:lnTo>
                    <a:pt x="2138285" y="1168399"/>
                  </a:lnTo>
                  <a:lnTo>
                    <a:pt x="2145620" y="1142999"/>
                  </a:lnTo>
                  <a:lnTo>
                    <a:pt x="2146143" y="1140781"/>
                  </a:lnTo>
                  <a:lnTo>
                    <a:pt x="2144405" y="1155699"/>
                  </a:lnTo>
                  <a:lnTo>
                    <a:pt x="2473088" y="1155699"/>
                  </a:lnTo>
                  <a:lnTo>
                    <a:pt x="2469453" y="1181099"/>
                  </a:lnTo>
                  <a:lnTo>
                    <a:pt x="2135765" y="1181099"/>
                  </a:lnTo>
                  <a:lnTo>
                    <a:pt x="2124087" y="1206499"/>
                  </a:lnTo>
                  <a:lnTo>
                    <a:pt x="2122809" y="1209072"/>
                  </a:lnTo>
                  <a:close/>
                </a:path>
                <a:path w="2764155" h="2832100">
                  <a:moveTo>
                    <a:pt x="2122501" y="1219199"/>
                  </a:moveTo>
                  <a:lnTo>
                    <a:pt x="2118485" y="1219199"/>
                  </a:lnTo>
                  <a:lnTo>
                    <a:pt x="2122809" y="1209072"/>
                  </a:lnTo>
                  <a:lnTo>
                    <a:pt x="2124087" y="1206499"/>
                  </a:lnTo>
                  <a:lnTo>
                    <a:pt x="2135765" y="1181099"/>
                  </a:lnTo>
                  <a:lnTo>
                    <a:pt x="2131343" y="1193799"/>
                  </a:lnTo>
                  <a:lnTo>
                    <a:pt x="2126855" y="1206499"/>
                  </a:lnTo>
                  <a:lnTo>
                    <a:pt x="2122501" y="1219199"/>
                  </a:lnTo>
                  <a:close/>
                </a:path>
                <a:path w="2764155" h="2832100">
                  <a:moveTo>
                    <a:pt x="2462170" y="1219199"/>
                  </a:moveTo>
                  <a:lnTo>
                    <a:pt x="2122501" y="1219199"/>
                  </a:lnTo>
                  <a:lnTo>
                    <a:pt x="2126855" y="1206499"/>
                  </a:lnTo>
                  <a:lnTo>
                    <a:pt x="2131343" y="1193799"/>
                  </a:lnTo>
                  <a:lnTo>
                    <a:pt x="2135765" y="1181099"/>
                  </a:lnTo>
                  <a:lnTo>
                    <a:pt x="2469453" y="1181099"/>
                  </a:lnTo>
                  <a:lnTo>
                    <a:pt x="2467636" y="1193799"/>
                  </a:lnTo>
                  <a:lnTo>
                    <a:pt x="2462170" y="1219199"/>
                  </a:lnTo>
                  <a:close/>
                </a:path>
                <a:path w="2764155" h="2832100">
                  <a:moveTo>
                    <a:pt x="2449314" y="1269999"/>
                  </a:moveTo>
                  <a:lnTo>
                    <a:pt x="2088672" y="1269999"/>
                  </a:lnTo>
                  <a:lnTo>
                    <a:pt x="2091650" y="1264416"/>
                  </a:lnTo>
                  <a:lnTo>
                    <a:pt x="2109125" y="1244599"/>
                  </a:lnTo>
                  <a:lnTo>
                    <a:pt x="2104479" y="1244599"/>
                  </a:lnTo>
                  <a:lnTo>
                    <a:pt x="2111465" y="1231899"/>
                  </a:lnTo>
                  <a:lnTo>
                    <a:pt x="2122809" y="1209072"/>
                  </a:lnTo>
                  <a:lnTo>
                    <a:pt x="2118485" y="1219199"/>
                  </a:lnTo>
                  <a:lnTo>
                    <a:pt x="2462170" y="1219199"/>
                  </a:lnTo>
                  <a:lnTo>
                    <a:pt x="2456703" y="1244599"/>
                  </a:lnTo>
                  <a:lnTo>
                    <a:pt x="2449314" y="1269999"/>
                  </a:lnTo>
                  <a:close/>
                </a:path>
                <a:path w="2764155" h="2832100">
                  <a:moveTo>
                    <a:pt x="2093896" y="1260203"/>
                  </a:moveTo>
                  <a:lnTo>
                    <a:pt x="2102217" y="1244599"/>
                  </a:lnTo>
                  <a:lnTo>
                    <a:pt x="2104479" y="1244599"/>
                  </a:lnTo>
                  <a:lnTo>
                    <a:pt x="2097492" y="1257299"/>
                  </a:lnTo>
                  <a:lnTo>
                    <a:pt x="2093896" y="1260203"/>
                  </a:lnTo>
                  <a:close/>
                </a:path>
                <a:path w="2764155" h="2832100">
                  <a:moveTo>
                    <a:pt x="2086726" y="1269999"/>
                  </a:moveTo>
                  <a:lnTo>
                    <a:pt x="2081765" y="1269999"/>
                  </a:lnTo>
                  <a:lnTo>
                    <a:pt x="2093896" y="1260203"/>
                  </a:lnTo>
                  <a:lnTo>
                    <a:pt x="2091650" y="1264416"/>
                  </a:lnTo>
                  <a:lnTo>
                    <a:pt x="2086726" y="1269999"/>
                  </a:lnTo>
                  <a:close/>
                </a:path>
                <a:path w="2764155" h="2832100">
                  <a:moveTo>
                    <a:pt x="2432517" y="1320799"/>
                  </a:moveTo>
                  <a:lnTo>
                    <a:pt x="2027765" y="1320799"/>
                  </a:lnTo>
                  <a:lnTo>
                    <a:pt x="2029994" y="1317523"/>
                  </a:lnTo>
                  <a:lnTo>
                    <a:pt x="2045045" y="1308099"/>
                  </a:lnTo>
                  <a:lnTo>
                    <a:pt x="2037339" y="1308099"/>
                  </a:lnTo>
                  <a:lnTo>
                    <a:pt x="2062775" y="1295399"/>
                  </a:lnTo>
                  <a:lnTo>
                    <a:pt x="2086726" y="1269999"/>
                  </a:lnTo>
                  <a:lnTo>
                    <a:pt x="2091650" y="1264416"/>
                  </a:lnTo>
                  <a:lnTo>
                    <a:pt x="2088672" y="1269999"/>
                  </a:lnTo>
                  <a:lnTo>
                    <a:pt x="2449314" y="1269999"/>
                  </a:lnTo>
                  <a:lnTo>
                    <a:pt x="2441924" y="1295399"/>
                  </a:lnTo>
                  <a:lnTo>
                    <a:pt x="2432517" y="1320799"/>
                  </a:lnTo>
                  <a:close/>
                </a:path>
                <a:path w="2764155" h="2832100">
                  <a:moveTo>
                    <a:pt x="2034720" y="1310577"/>
                  </a:moveTo>
                  <a:lnTo>
                    <a:pt x="2036405" y="1308099"/>
                  </a:lnTo>
                  <a:lnTo>
                    <a:pt x="2037339" y="1308099"/>
                  </a:lnTo>
                  <a:lnTo>
                    <a:pt x="2034720" y="1310577"/>
                  </a:lnTo>
                  <a:close/>
                </a:path>
                <a:path w="2764155" h="2832100">
                  <a:moveTo>
                    <a:pt x="2024761" y="1320799"/>
                  </a:moveTo>
                  <a:lnTo>
                    <a:pt x="2023912" y="1320799"/>
                  </a:lnTo>
                  <a:lnTo>
                    <a:pt x="2034720" y="1310577"/>
                  </a:lnTo>
                  <a:lnTo>
                    <a:pt x="2029994" y="1317523"/>
                  </a:lnTo>
                  <a:lnTo>
                    <a:pt x="2024761" y="1320799"/>
                  </a:lnTo>
                  <a:close/>
                </a:path>
                <a:path w="2764155" h="2832100">
                  <a:moveTo>
                    <a:pt x="2427814" y="1333499"/>
                  </a:moveTo>
                  <a:lnTo>
                    <a:pt x="2010485" y="1333499"/>
                  </a:lnTo>
                  <a:lnTo>
                    <a:pt x="2022249" y="1322372"/>
                  </a:lnTo>
                  <a:lnTo>
                    <a:pt x="2029994" y="1317523"/>
                  </a:lnTo>
                  <a:lnTo>
                    <a:pt x="2027765" y="1320799"/>
                  </a:lnTo>
                  <a:lnTo>
                    <a:pt x="2432517" y="1320799"/>
                  </a:lnTo>
                  <a:lnTo>
                    <a:pt x="2427814" y="1333499"/>
                  </a:lnTo>
                  <a:close/>
                </a:path>
                <a:path w="2764155" h="2832100">
                  <a:moveTo>
                    <a:pt x="2014943" y="1326947"/>
                  </a:moveTo>
                  <a:lnTo>
                    <a:pt x="2019125" y="1320799"/>
                  </a:lnTo>
                  <a:lnTo>
                    <a:pt x="2023912" y="1320799"/>
                  </a:lnTo>
                  <a:lnTo>
                    <a:pt x="2022249" y="1322372"/>
                  </a:lnTo>
                  <a:lnTo>
                    <a:pt x="2014943" y="1326947"/>
                  </a:lnTo>
                  <a:close/>
                </a:path>
                <a:path w="2764155" h="2832100">
                  <a:moveTo>
                    <a:pt x="2379503" y="1422399"/>
                  </a:moveTo>
                  <a:lnTo>
                    <a:pt x="1829766" y="1422399"/>
                  </a:lnTo>
                  <a:lnTo>
                    <a:pt x="1834505" y="1419728"/>
                  </a:lnTo>
                  <a:lnTo>
                    <a:pt x="1870806" y="1409699"/>
                  </a:lnTo>
                  <a:lnTo>
                    <a:pt x="1852296" y="1409699"/>
                  </a:lnTo>
                  <a:lnTo>
                    <a:pt x="1874826" y="1396999"/>
                  </a:lnTo>
                  <a:lnTo>
                    <a:pt x="1919126" y="1384299"/>
                  </a:lnTo>
                  <a:lnTo>
                    <a:pt x="1962424" y="1358899"/>
                  </a:lnTo>
                  <a:lnTo>
                    <a:pt x="2004478" y="1333499"/>
                  </a:lnTo>
                  <a:lnTo>
                    <a:pt x="2014943" y="1326947"/>
                  </a:lnTo>
                  <a:lnTo>
                    <a:pt x="2010485" y="1333499"/>
                  </a:lnTo>
                  <a:lnTo>
                    <a:pt x="2427814" y="1333499"/>
                  </a:lnTo>
                  <a:lnTo>
                    <a:pt x="2423111" y="1346199"/>
                  </a:lnTo>
                  <a:lnTo>
                    <a:pt x="2400080" y="1384299"/>
                  </a:lnTo>
                  <a:lnTo>
                    <a:pt x="2379503" y="1422399"/>
                  </a:lnTo>
                  <a:close/>
                </a:path>
                <a:path w="2764155" h="2832100">
                  <a:moveTo>
                    <a:pt x="1831111" y="1420666"/>
                  </a:moveTo>
                  <a:lnTo>
                    <a:pt x="1839621" y="1409699"/>
                  </a:lnTo>
                  <a:lnTo>
                    <a:pt x="1852296" y="1409699"/>
                  </a:lnTo>
                  <a:lnTo>
                    <a:pt x="1834505" y="1419728"/>
                  </a:lnTo>
                  <a:lnTo>
                    <a:pt x="1831111" y="1420666"/>
                  </a:lnTo>
                  <a:close/>
                </a:path>
                <a:path w="2764155" h="2832100">
                  <a:moveTo>
                    <a:pt x="949615" y="2333618"/>
                  </a:moveTo>
                  <a:lnTo>
                    <a:pt x="947162" y="2311399"/>
                  </a:lnTo>
                  <a:lnTo>
                    <a:pt x="942549" y="2260599"/>
                  </a:lnTo>
                  <a:lnTo>
                    <a:pt x="938207" y="2222499"/>
                  </a:lnTo>
                  <a:lnTo>
                    <a:pt x="934809" y="2184399"/>
                  </a:lnTo>
                  <a:lnTo>
                    <a:pt x="933673" y="2146299"/>
                  </a:lnTo>
                  <a:lnTo>
                    <a:pt x="935439" y="2108199"/>
                  </a:lnTo>
                  <a:lnTo>
                    <a:pt x="939771" y="2070099"/>
                  </a:lnTo>
                  <a:lnTo>
                    <a:pt x="946329" y="2031999"/>
                  </a:lnTo>
                  <a:lnTo>
                    <a:pt x="956151" y="1981199"/>
                  </a:lnTo>
                  <a:lnTo>
                    <a:pt x="969819" y="1943099"/>
                  </a:lnTo>
                  <a:lnTo>
                    <a:pt x="986323" y="1904999"/>
                  </a:lnTo>
                  <a:lnTo>
                    <a:pt x="1004649" y="1866899"/>
                  </a:lnTo>
                  <a:lnTo>
                    <a:pt x="1025450" y="1828799"/>
                  </a:lnTo>
                  <a:lnTo>
                    <a:pt x="1049019" y="1790699"/>
                  </a:lnTo>
                  <a:lnTo>
                    <a:pt x="1075423" y="1752599"/>
                  </a:lnTo>
                  <a:lnTo>
                    <a:pt x="1104729" y="1714499"/>
                  </a:lnTo>
                  <a:lnTo>
                    <a:pt x="1141552" y="1689099"/>
                  </a:lnTo>
                  <a:lnTo>
                    <a:pt x="1181155" y="1650999"/>
                  </a:lnTo>
                  <a:lnTo>
                    <a:pt x="1223078" y="1625599"/>
                  </a:lnTo>
                  <a:lnTo>
                    <a:pt x="1266861" y="1600199"/>
                  </a:lnTo>
                  <a:lnTo>
                    <a:pt x="1312045" y="1587499"/>
                  </a:lnTo>
                  <a:lnTo>
                    <a:pt x="1358168" y="1562099"/>
                  </a:lnTo>
                  <a:lnTo>
                    <a:pt x="1497134" y="1523999"/>
                  </a:lnTo>
                  <a:lnTo>
                    <a:pt x="1543991" y="1498599"/>
                  </a:lnTo>
                  <a:lnTo>
                    <a:pt x="1831111" y="1420666"/>
                  </a:lnTo>
                  <a:lnTo>
                    <a:pt x="1829766" y="1422399"/>
                  </a:lnTo>
                  <a:lnTo>
                    <a:pt x="2379503" y="1422399"/>
                  </a:lnTo>
                  <a:lnTo>
                    <a:pt x="2372644" y="1435099"/>
                  </a:lnTo>
                  <a:lnTo>
                    <a:pt x="2342834" y="1473199"/>
                  </a:lnTo>
                  <a:lnTo>
                    <a:pt x="2310747" y="1498599"/>
                  </a:lnTo>
                  <a:lnTo>
                    <a:pt x="2276533" y="1536699"/>
                  </a:lnTo>
                  <a:lnTo>
                    <a:pt x="2240344" y="1562099"/>
                  </a:lnTo>
                  <a:lnTo>
                    <a:pt x="2202334" y="1600199"/>
                  </a:lnTo>
                  <a:lnTo>
                    <a:pt x="2162652" y="1625599"/>
                  </a:lnTo>
                  <a:lnTo>
                    <a:pt x="2121452" y="1650999"/>
                  </a:lnTo>
                  <a:lnTo>
                    <a:pt x="2078885" y="1663699"/>
                  </a:lnTo>
                  <a:lnTo>
                    <a:pt x="2033456" y="1689099"/>
                  </a:lnTo>
                  <a:lnTo>
                    <a:pt x="1987347" y="1701799"/>
                  </a:lnTo>
                  <a:lnTo>
                    <a:pt x="1940671" y="1727199"/>
                  </a:lnTo>
                  <a:lnTo>
                    <a:pt x="1846072" y="1752599"/>
                  </a:lnTo>
                  <a:lnTo>
                    <a:pt x="1798376" y="1777999"/>
                  </a:lnTo>
                  <a:lnTo>
                    <a:pt x="1750566" y="1790699"/>
                  </a:lnTo>
                  <a:lnTo>
                    <a:pt x="1503584" y="1854199"/>
                  </a:lnTo>
                  <a:lnTo>
                    <a:pt x="1496407" y="1854199"/>
                  </a:lnTo>
                  <a:lnTo>
                    <a:pt x="1455367" y="1879599"/>
                  </a:lnTo>
                  <a:lnTo>
                    <a:pt x="1457201" y="1879599"/>
                  </a:lnTo>
                  <a:lnTo>
                    <a:pt x="1418737" y="1892299"/>
                  </a:lnTo>
                  <a:lnTo>
                    <a:pt x="1381489" y="1917699"/>
                  </a:lnTo>
                  <a:lnTo>
                    <a:pt x="1379768" y="1917699"/>
                  </a:lnTo>
                  <a:lnTo>
                    <a:pt x="1360766" y="1930399"/>
                  </a:lnTo>
                  <a:lnTo>
                    <a:pt x="1342778" y="1943099"/>
                  </a:lnTo>
                  <a:lnTo>
                    <a:pt x="1336568" y="1943099"/>
                  </a:lnTo>
                  <a:lnTo>
                    <a:pt x="1329131" y="1953432"/>
                  </a:lnTo>
                  <a:lnTo>
                    <a:pt x="1326004" y="1955799"/>
                  </a:lnTo>
                  <a:lnTo>
                    <a:pt x="1318533" y="1968158"/>
                  </a:lnTo>
                  <a:lnTo>
                    <a:pt x="1318287" y="1968499"/>
                  </a:lnTo>
                  <a:lnTo>
                    <a:pt x="1317027" y="1968499"/>
                  </a:lnTo>
                  <a:lnTo>
                    <a:pt x="1312342" y="1977827"/>
                  </a:lnTo>
                  <a:lnTo>
                    <a:pt x="1302098" y="1993899"/>
                  </a:lnTo>
                  <a:lnTo>
                    <a:pt x="1287664" y="2019299"/>
                  </a:lnTo>
                  <a:lnTo>
                    <a:pt x="1274648" y="2057399"/>
                  </a:lnTo>
                  <a:lnTo>
                    <a:pt x="1276892" y="2057399"/>
                  </a:lnTo>
                  <a:lnTo>
                    <a:pt x="1272398" y="2070099"/>
                  </a:lnTo>
                  <a:lnTo>
                    <a:pt x="1268646" y="2082799"/>
                  </a:lnTo>
                  <a:lnTo>
                    <a:pt x="1264377" y="2082799"/>
                  </a:lnTo>
                  <a:lnTo>
                    <a:pt x="1262678" y="2095499"/>
                  </a:lnTo>
                  <a:lnTo>
                    <a:pt x="1260844" y="2108199"/>
                  </a:lnTo>
                  <a:lnTo>
                    <a:pt x="1258808" y="2120899"/>
                  </a:lnTo>
                  <a:lnTo>
                    <a:pt x="1261733" y="2120899"/>
                  </a:lnTo>
                  <a:lnTo>
                    <a:pt x="1260428" y="2158999"/>
                  </a:lnTo>
                  <a:lnTo>
                    <a:pt x="1261178" y="2184399"/>
                  </a:lnTo>
                  <a:lnTo>
                    <a:pt x="1259528" y="2184399"/>
                  </a:lnTo>
                  <a:lnTo>
                    <a:pt x="1261024" y="2197099"/>
                  </a:lnTo>
                  <a:lnTo>
                    <a:pt x="1262318" y="2209799"/>
                  </a:lnTo>
                  <a:lnTo>
                    <a:pt x="1263477" y="2222499"/>
                  </a:lnTo>
                  <a:lnTo>
                    <a:pt x="1264243" y="2222499"/>
                  </a:lnTo>
                  <a:lnTo>
                    <a:pt x="1265815" y="2235199"/>
                  </a:lnTo>
                  <a:lnTo>
                    <a:pt x="1271901" y="2285999"/>
                  </a:lnTo>
                  <a:lnTo>
                    <a:pt x="1272903" y="2298699"/>
                  </a:lnTo>
                  <a:lnTo>
                    <a:pt x="947049" y="2298699"/>
                  </a:lnTo>
                  <a:lnTo>
                    <a:pt x="949266" y="2324099"/>
                  </a:lnTo>
                  <a:lnTo>
                    <a:pt x="949615" y="2333618"/>
                  </a:lnTo>
                  <a:close/>
                </a:path>
                <a:path w="2764155" h="2832100">
                  <a:moveTo>
                    <a:pt x="1455367" y="1879599"/>
                  </a:moveTo>
                  <a:lnTo>
                    <a:pt x="1496407" y="1854199"/>
                  </a:lnTo>
                  <a:lnTo>
                    <a:pt x="1465180" y="1874430"/>
                  </a:lnTo>
                  <a:lnTo>
                    <a:pt x="1455367" y="1879599"/>
                  </a:lnTo>
                  <a:close/>
                </a:path>
                <a:path w="2764155" h="2832100">
                  <a:moveTo>
                    <a:pt x="1465180" y="1874430"/>
                  </a:moveTo>
                  <a:lnTo>
                    <a:pt x="1496407" y="1854199"/>
                  </a:lnTo>
                  <a:lnTo>
                    <a:pt x="1503584" y="1854199"/>
                  </a:lnTo>
                  <a:lnTo>
                    <a:pt x="1465180" y="1874430"/>
                  </a:lnTo>
                  <a:close/>
                </a:path>
                <a:path w="2764155" h="2832100">
                  <a:moveTo>
                    <a:pt x="1457201" y="1879599"/>
                  </a:moveTo>
                  <a:lnTo>
                    <a:pt x="1455367" y="1879599"/>
                  </a:lnTo>
                  <a:lnTo>
                    <a:pt x="1465180" y="1874430"/>
                  </a:lnTo>
                  <a:lnTo>
                    <a:pt x="1457201" y="1879599"/>
                  </a:lnTo>
                  <a:close/>
                </a:path>
                <a:path w="2764155" h="2832100">
                  <a:moveTo>
                    <a:pt x="1345928" y="1943099"/>
                  </a:moveTo>
                  <a:lnTo>
                    <a:pt x="1379768" y="1917699"/>
                  </a:lnTo>
                  <a:lnTo>
                    <a:pt x="1381489" y="1917699"/>
                  </a:lnTo>
                  <a:lnTo>
                    <a:pt x="1345928" y="1943099"/>
                  </a:lnTo>
                  <a:close/>
                </a:path>
                <a:path w="2764155" h="2832100">
                  <a:moveTo>
                    <a:pt x="1332351" y="1950994"/>
                  </a:moveTo>
                  <a:lnTo>
                    <a:pt x="1336568" y="1943099"/>
                  </a:lnTo>
                  <a:lnTo>
                    <a:pt x="1342778" y="1943099"/>
                  </a:lnTo>
                  <a:lnTo>
                    <a:pt x="1332351" y="1950994"/>
                  </a:lnTo>
                  <a:close/>
                </a:path>
                <a:path w="2764155" h="2832100">
                  <a:moveTo>
                    <a:pt x="1323338" y="1968499"/>
                  </a:moveTo>
                  <a:lnTo>
                    <a:pt x="1318326" y="1968499"/>
                  </a:lnTo>
                  <a:lnTo>
                    <a:pt x="1318533" y="1968158"/>
                  </a:lnTo>
                  <a:lnTo>
                    <a:pt x="1329131" y="1953432"/>
                  </a:lnTo>
                  <a:lnTo>
                    <a:pt x="1332351" y="1950994"/>
                  </a:lnTo>
                  <a:lnTo>
                    <a:pt x="1329784" y="1955799"/>
                  </a:lnTo>
                  <a:lnTo>
                    <a:pt x="1323338" y="1968499"/>
                  </a:lnTo>
                  <a:close/>
                </a:path>
                <a:path w="2764155" h="2832100">
                  <a:moveTo>
                    <a:pt x="1312342" y="1977827"/>
                  </a:moveTo>
                  <a:lnTo>
                    <a:pt x="1317027" y="1968499"/>
                  </a:lnTo>
                  <a:lnTo>
                    <a:pt x="1318287" y="1968499"/>
                  </a:lnTo>
                  <a:lnTo>
                    <a:pt x="1312342" y="1977827"/>
                  </a:lnTo>
                  <a:close/>
                </a:path>
                <a:path w="2764155" h="2832100">
                  <a:moveTo>
                    <a:pt x="1310648" y="1981199"/>
                  </a:moveTo>
                  <a:lnTo>
                    <a:pt x="1312342" y="1977827"/>
                  </a:lnTo>
                  <a:lnTo>
                    <a:pt x="1318287" y="1968499"/>
                  </a:lnTo>
                  <a:lnTo>
                    <a:pt x="1310648" y="1981199"/>
                  </a:lnTo>
                  <a:close/>
                </a:path>
                <a:path w="2764155" h="2832100">
                  <a:moveTo>
                    <a:pt x="1276892" y="2057399"/>
                  </a:moveTo>
                  <a:lnTo>
                    <a:pt x="1274648" y="2057399"/>
                  </a:lnTo>
                  <a:lnTo>
                    <a:pt x="1279272" y="2044699"/>
                  </a:lnTo>
                  <a:lnTo>
                    <a:pt x="1283558" y="2031999"/>
                  </a:lnTo>
                  <a:lnTo>
                    <a:pt x="1287709" y="2019299"/>
                  </a:lnTo>
                  <a:lnTo>
                    <a:pt x="1291928" y="2019299"/>
                  </a:lnTo>
                  <a:lnTo>
                    <a:pt x="1281387" y="2044699"/>
                  </a:lnTo>
                  <a:lnTo>
                    <a:pt x="1276892" y="2057399"/>
                  </a:lnTo>
                  <a:close/>
                </a:path>
                <a:path w="2764155" h="2832100">
                  <a:moveTo>
                    <a:pt x="1258808" y="2120899"/>
                  </a:moveTo>
                  <a:lnTo>
                    <a:pt x="1260844" y="2108199"/>
                  </a:lnTo>
                  <a:lnTo>
                    <a:pt x="1262678" y="2095499"/>
                  </a:lnTo>
                  <a:lnTo>
                    <a:pt x="1264377" y="2082799"/>
                  </a:lnTo>
                  <a:lnTo>
                    <a:pt x="1266008" y="2082799"/>
                  </a:lnTo>
                  <a:lnTo>
                    <a:pt x="1264309" y="2097942"/>
                  </a:lnTo>
                  <a:lnTo>
                    <a:pt x="1258808" y="2120899"/>
                  </a:lnTo>
                  <a:close/>
                </a:path>
                <a:path w="2764155" h="2832100">
                  <a:moveTo>
                    <a:pt x="1264309" y="2097942"/>
                  </a:moveTo>
                  <a:lnTo>
                    <a:pt x="1266008" y="2082799"/>
                  </a:lnTo>
                  <a:lnTo>
                    <a:pt x="1268646" y="2082799"/>
                  </a:lnTo>
                  <a:lnTo>
                    <a:pt x="1264894" y="2095499"/>
                  </a:lnTo>
                  <a:lnTo>
                    <a:pt x="1264309" y="2097942"/>
                  </a:lnTo>
                  <a:close/>
                </a:path>
                <a:path w="2764155" h="2832100">
                  <a:moveTo>
                    <a:pt x="1261733" y="2120899"/>
                  </a:moveTo>
                  <a:lnTo>
                    <a:pt x="1258808" y="2120899"/>
                  </a:lnTo>
                  <a:lnTo>
                    <a:pt x="1264309" y="2097942"/>
                  </a:lnTo>
                  <a:lnTo>
                    <a:pt x="1261733" y="2120899"/>
                  </a:lnTo>
                  <a:close/>
                </a:path>
                <a:path w="2764155" h="2832100">
                  <a:moveTo>
                    <a:pt x="1264243" y="2222499"/>
                  </a:moveTo>
                  <a:lnTo>
                    <a:pt x="1263477" y="2222499"/>
                  </a:lnTo>
                  <a:lnTo>
                    <a:pt x="1262318" y="2209799"/>
                  </a:lnTo>
                  <a:lnTo>
                    <a:pt x="1261024" y="2197099"/>
                  </a:lnTo>
                  <a:lnTo>
                    <a:pt x="1259528" y="2184399"/>
                  </a:lnTo>
                  <a:lnTo>
                    <a:pt x="1264243" y="2222499"/>
                  </a:lnTo>
                  <a:close/>
                </a:path>
                <a:path w="2764155" h="2832100">
                  <a:moveTo>
                    <a:pt x="1264568" y="2222499"/>
                  </a:moveTo>
                  <a:lnTo>
                    <a:pt x="1264243" y="2222499"/>
                  </a:lnTo>
                  <a:lnTo>
                    <a:pt x="1259528" y="2184399"/>
                  </a:lnTo>
                  <a:lnTo>
                    <a:pt x="1261178" y="2184399"/>
                  </a:lnTo>
                  <a:lnTo>
                    <a:pt x="1261553" y="2197099"/>
                  </a:lnTo>
                  <a:lnTo>
                    <a:pt x="1264568" y="2222499"/>
                  </a:lnTo>
                  <a:close/>
                </a:path>
                <a:path w="2764155" h="2832100">
                  <a:moveTo>
                    <a:pt x="951369" y="2349499"/>
                  </a:moveTo>
                  <a:lnTo>
                    <a:pt x="949615" y="2333618"/>
                  </a:lnTo>
                  <a:lnTo>
                    <a:pt x="949266" y="2324099"/>
                  </a:lnTo>
                  <a:lnTo>
                    <a:pt x="947049" y="2298699"/>
                  </a:lnTo>
                  <a:lnTo>
                    <a:pt x="948231" y="2311399"/>
                  </a:lnTo>
                  <a:lnTo>
                    <a:pt x="949479" y="2324099"/>
                  </a:lnTo>
                  <a:lnTo>
                    <a:pt x="950593" y="2336799"/>
                  </a:lnTo>
                  <a:lnTo>
                    <a:pt x="951369" y="2349499"/>
                  </a:lnTo>
                  <a:close/>
                </a:path>
                <a:path w="2764155" h="2832100">
                  <a:moveTo>
                    <a:pt x="1275920" y="2349499"/>
                  </a:moveTo>
                  <a:lnTo>
                    <a:pt x="951369" y="2349499"/>
                  </a:lnTo>
                  <a:lnTo>
                    <a:pt x="950593" y="2336799"/>
                  </a:lnTo>
                  <a:lnTo>
                    <a:pt x="949479" y="2324099"/>
                  </a:lnTo>
                  <a:lnTo>
                    <a:pt x="948231" y="2311399"/>
                  </a:lnTo>
                  <a:lnTo>
                    <a:pt x="947049" y="2298699"/>
                  </a:lnTo>
                  <a:lnTo>
                    <a:pt x="1272903" y="2298699"/>
                  </a:lnTo>
                  <a:lnTo>
                    <a:pt x="1275908" y="2336799"/>
                  </a:lnTo>
                  <a:lnTo>
                    <a:pt x="1275920" y="2349499"/>
                  </a:lnTo>
                  <a:close/>
                </a:path>
                <a:path w="2764155" h="2832100">
                  <a:moveTo>
                    <a:pt x="948874" y="2379101"/>
                  </a:moveTo>
                  <a:lnTo>
                    <a:pt x="949378" y="2374899"/>
                  </a:lnTo>
                  <a:lnTo>
                    <a:pt x="950199" y="2349499"/>
                  </a:lnTo>
                  <a:lnTo>
                    <a:pt x="949615" y="2333618"/>
                  </a:lnTo>
                  <a:lnTo>
                    <a:pt x="951369" y="2349499"/>
                  </a:lnTo>
                  <a:lnTo>
                    <a:pt x="1275920" y="2349499"/>
                  </a:lnTo>
                  <a:lnTo>
                    <a:pt x="1275931" y="2362199"/>
                  </a:lnTo>
                  <a:lnTo>
                    <a:pt x="953529" y="2362199"/>
                  </a:lnTo>
                  <a:lnTo>
                    <a:pt x="950132" y="2374899"/>
                  </a:lnTo>
                  <a:lnTo>
                    <a:pt x="948874" y="2379101"/>
                  </a:lnTo>
                  <a:close/>
                </a:path>
                <a:path w="2764155" h="2832100">
                  <a:moveTo>
                    <a:pt x="947425" y="2391171"/>
                  </a:moveTo>
                  <a:lnTo>
                    <a:pt x="948874" y="2379101"/>
                  </a:lnTo>
                  <a:lnTo>
                    <a:pt x="950132" y="2374899"/>
                  </a:lnTo>
                  <a:lnTo>
                    <a:pt x="953529" y="2362199"/>
                  </a:lnTo>
                  <a:lnTo>
                    <a:pt x="948693" y="2387791"/>
                  </a:lnTo>
                  <a:lnTo>
                    <a:pt x="947425" y="2391171"/>
                  </a:lnTo>
                  <a:close/>
                </a:path>
                <a:path w="2764155" h="2832100">
                  <a:moveTo>
                    <a:pt x="948693" y="2387791"/>
                  </a:moveTo>
                  <a:lnTo>
                    <a:pt x="953529" y="2362199"/>
                  </a:lnTo>
                  <a:lnTo>
                    <a:pt x="1275931" y="2362199"/>
                  </a:lnTo>
                  <a:lnTo>
                    <a:pt x="1275943" y="2374899"/>
                  </a:lnTo>
                  <a:lnTo>
                    <a:pt x="953529" y="2374899"/>
                  </a:lnTo>
                  <a:lnTo>
                    <a:pt x="948693" y="2387791"/>
                  </a:lnTo>
                  <a:close/>
                </a:path>
                <a:path w="2764155" h="2832100">
                  <a:moveTo>
                    <a:pt x="948089" y="2390988"/>
                  </a:moveTo>
                  <a:lnTo>
                    <a:pt x="948693" y="2387791"/>
                  </a:lnTo>
                  <a:lnTo>
                    <a:pt x="953529" y="2374899"/>
                  </a:lnTo>
                  <a:lnTo>
                    <a:pt x="949157" y="2387791"/>
                  </a:lnTo>
                  <a:lnTo>
                    <a:pt x="948089" y="2390988"/>
                  </a:lnTo>
                  <a:close/>
                </a:path>
                <a:path w="2764155" h="2832100">
                  <a:moveTo>
                    <a:pt x="1274506" y="2400299"/>
                  </a:moveTo>
                  <a:lnTo>
                    <a:pt x="946329" y="2400299"/>
                  </a:lnTo>
                  <a:lnTo>
                    <a:pt x="948089" y="2390988"/>
                  </a:lnTo>
                  <a:lnTo>
                    <a:pt x="949221" y="2387599"/>
                  </a:lnTo>
                  <a:lnTo>
                    <a:pt x="953529" y="2374899"/>
                  </a:lnTo>
                  <a:lnTo>
                    <a:pt x="1275943" y="2374899"/>
                  </a:lnTo>
                  <a:lnTo>
                    <a:pt x="1275933" y="2387791"/>
                  </a:lnTo>
                  <a:lnTo>
                    <a:pt x="1274506" y="2400299"/>
                  </a:lnTo>
                  <a:close/>
                </a:path>
                <a:path w="2764155" h="2832100">
                  <a:moveTo>
                    <a:pt x="940321" y="2404517"/>
                  </a:moveTo>
                  <a:lnTo>
                    <a:pt x="941987" y="2400299"/>
                  </a:lnTo>
                  <a:lnTo>
                    <a:pt x="946329" y="2387599"/>
                  </a:lnTo>
                  <a:lnTo>
                    <a:pt x="948874" y="2379101"/>
                  </a:lnTo>
                  <a:lnTo>
                    <a:pt x="947425" y="2391171"/>
                  </a:lnTo>
                  <a:lnTo>
                    <a:pt x="944001" y="2400299"/>
                  </a:lnTo>
                  <a:lnTo>
                    <a:pt x="940321" y="2404517"/>
                  </a:lnTo>
                  <a:close/>
                </a:path>
                <a:path w="2764155" h="2832100">
                  <a:moveTo>
                    <a:pt x="947087" y="2393989"/>
                  </a:moveTo>
                  <a:lnTo>
                    <a:pt x="947425" y="2391171"/>
                  </a:lnTo>
                  <a:lnTo>
                    <a:pt x="948693" y="2387791"/>
                  </a:lnTo>
                  <a:lnTo>
                    <a:pt x="948089" y="2390988"/>
                  </a:lnTo>
                  <a:lnTo>
                    <a:pt x="947087" y="2393989"/>
                  </a:lnTo>
                  <a:close/>
                </a:path>
                <a:path w="2764155" h="2832100">
                  <a:moveTo>
                    <a:pt x="946329" y="2400299"/>
                  </a:moveTo>
                  <a:lnTo>
                    <a:pt x="947087" y="2393989"/>
                  </a:lnTo>
                  <a:lnTo>
                    <a:pt x="948089" y="2390988"/>
                  </a:lnTo>
                  <a:lnTo>
                    <a:pt x="946329" y="2400299"/>
                  </a:lnTo>
                  <a:close/>
                </a:path>
                <a:path w="2764155" h="2832100">
                  <a:moveTo>
                    <a:pt x="940873" y="2412999"/>
                  </a:moveTo>
                  <a:lnTo>
                    <a:pt x="936969" y="2412999"/>
                  </a:lnTo>
                  <a:lnTo>
                    <a:pt x="940321" y="2404517"/>
                  </a:lnTo>
                  <a:lnTo>
                    <a:pt x="944001" y="2400299"/>
                  </a:lnTo>
                  <a:lnTo>
                    <a:pt x="947425" y="2391171"/>
                  </a:lnTo>
                  <a:lnTo>
                    <a:pt x="947087" y="2393989"/>
                  </a:lnTo>
                  <a:lnTo>
                    <a:pt x="944979" y="2400299"/>
                  </a:lnTo>
                  <a:lnTo>
                    <a:pt x="940873" y="2412999"/>
                  </a:lnTo>
                  <a:close/>
                </a:path>
                <a:path w="2764155" h="2832100">
                  <a:moveTo>
                    <a:pt x="1266783" y="2451099"/>
                  </a:moveTo>
                  <a:lnTo>
                    <a:pt x="907449" y="2451099"/>
                  </a:lnTo>
                  <a:lnTo>
                    <a:pt x="920623" y="2438399"/>
                  </a:lnTo>
                  <a:lnTo>
                    <a:pt x="929009" y="2421076"/>
                  </a:lnTo>
                  <a:lnTo>
                    <a:pt x="934809" y="2412999"/>
                  </a:lnTo>
                  <a:lnTo>
                    <a:pt x="940873" y="2412999"/>
                  </a:lnTo>
                  <a:lnTo>
                    <a:pt x="944979" y="2400299"/>
                  </a:lnTo>
                  <a:lnTo>
                    <a:pt x="947087" y="2393989"/>
                  </a:lnTo>
                  <a:lnTo>
                    <a:pt x="946329" y="2400299"/>
                  </a:lnTo>
                  <a:lnTo>
                    <a:pt x="1274506" y="2400299"/>
                  </a:lnTo>
                  <a:lnTo>
                    <a:pt x="1270161" y="2438399"/>
                  </a:lnTo>
                  <a:lnTo>
                    <a:pt x="1266783" y="2451099"/>
                  </a:lnTo>
                  <a:close/>
                </a:path>
                <a:path w="2764155" h="2832100">
                  <a:moveTo>
                    <a:pt x="929934" y="2419166"/>
                  </a:moveTo>
                  <a:lnTo>
                    <a:pt x="932919" y="2412999"/>
                  </a:lnTo>
                  <a:lnTo>
                    <a:pt x="940321" y="2404517"/>
                  </a:lnTo>
                  <a:lnTo>
                    <a:pt x="936969" y="2412999"/>
                  </a:lnTo>
                  <a:lnTo>
                    <a:pt x="934809" y="2412999"/>
                  </a:lnTo>
                  <a:lnTo>
                    <a:pt x="929934" y="2419166"/>
                  </a:lnTo>
                  <a:close/>
                </a:path>
                <a:path w="2764155" h="2832100">
                  <a:moveTo>
                    <a:pt x="929009" y="2421076"/>
                  </a:moveTo>
                  <a:lnTo>
                    <a:pt x="929934" y="2419166"/>
                  </a:lnTo>
                  <a:lnTo>
                    <a:pt x="934809" y="2412999"/>
                  </a:lnTo>
                  <a:lnTo>
                    <a:pt x="929009" y="2421076"/>
                  </a:lnTo>
                  <a:close/>
                </a:path>
                <a:path w="2764155" h="2832100">
                  <a:moveTo>
                    <a:pt x="855589" y="2493942"/>
                  </a:moveTo>
                  <a:lnTo>
                    <a:pt x="871326" y="2476499"/>
                  </a:lnTo>
                  <a:lnTo>
                    <a:pt x="893500" y="2463799"/>
                  </a:lnTo>
                  <a:lnTo>
                    <a:pt x="914728" y="2438399"/>
                  </a:lnTo>
                  <a:lnTo>
                    <a:pt x="929934" y="2419166"/>
                  </a:lnTo>
                  <a:lnTo>
                    <a:pt x="929009" y="2421076"/>
                  </a:lnTo>
                  <a:lnTo>
                    <a:pt x="907449" y="2451099"/>
                  </a:lnTo>
                  <a:lnTo>
                    <a:pt x="1266783" y="2451099"/>
                  </a:lnTo>
                  <a:lnTo>
                    <a:pt x="1260026" y="2476499"/>
                  </a:lnTo>
                  <a:lnTo>
                    <a:pt x="882250" y="2476499"/>
                  </a:lnTo>
                  <a:lnTo>
                    <a:pt x="855589" y="2493942"/>
                  </a:lnTo>
                  <a:close/>
                </a:path>
                <a:path w="2764155" h="2832100">
                  <a:moveTo>
                    <a:pt x="848410" y="2501899"/>
                  </a:moveTo>
                  <a:lnTo>
                    <a:pt x="855589" y="2493942"/>
                  </a:lnTo>
                  <a:lnTo>
                    <a:pt x="882250" y="2476499"/>
                  </a:lnTo>
                  <a:lnTo>
                    <a:pt x="848410" y="2501899"/>
                  </a:lnTo>
                  <a:close/>
                </a:path>
                <a:path w="2764155" h="2832100">
                  <a:moveTo>
                    <a:pt x="1251780" y="2501899"/>
                  </a:moveTo>
                  <a:lnTo>
                    <a:pt x="848410" y="2501899"/>
                  </a:lnTo>
                  <a:lnTo>
                    <a:pt x="882250" y="2476499"/>
                  </a:lnTo>
                  <a:lnTo>
                    <a:pt x="1260026" y="2476499"/>
                  </a:lnTo>
                  <a:lnTo>
                    <a:pt x="1256648" y="2489199"/>
                  </a:lnTo>
                  <a:lnTo>
                    <a:pt x="1251780" y="2501899"/>
                  </a:lnTo>
                  <a:close/>
                </a:path>
                <a:path w="2764155" h="2832100">
                  <a:moveTo>
                    <a:pt x="1231117" y="2552699"/>
                  </a:moveTo>
                  <a:lnTo>
                    <a:pt x="748150" y="2552699"/>
                  </a:lnTo>
                  <a:lnTo>
                    <a:pt x="756392" y="2542498"/>
                  </a:lnTo>
                  <a:lnTo>
                    <a:pt x="760649" y="2539999"/>
                  </a:lnTo>
                  <a:lnTo>
                    <a:pt x="802780" y="2527299"/>
                  </a:lnTo>
                  <a:lnTo>
                    <a:pt x="843426" y="2501899"/>
                  </a:lnTo>
                  <a:lnTo>
                    <a:pt x="855589" y="2493942"/>
                  </a:lnTo>
                  <a:lnTo>
                    <a:pt x="848410" y="2501899"/>
                  </a:lnTo>
                  <a:lnTo>
                    <a:pt x="1251780" y="2501899"/>
                  </a:lnTo>
                  <a:lnTo>
                    <a:pt x="1237175" y="2539999"/>
                  </a:lnTo>
                  <a:lnTo>
                    <a:pt x="1231117" y="2552699"/>
                  </a:lnTo>
                  <a:close/>
                </a:path>
                <a:path w="2764155" h="2832100">
                  <a:moveTo>
                    <a:pt x="739009" y="2552699"/>
                  </a:moveTo>
                  <a:lnTo>
                    <a:pt x="733714" y="2552699"/>
                  </a:lnTo>
                  <a:lnTo>
                    <a:pt x="758410" y="2539999"/>
                  </a:lnTo>
                  <a:lnTo>
                    <a:pt x="756392" y="2542498"/>
                  </a:lnTo>
                  <a:lnTo>
                    <a:pt x="739009" y="2552699"/>
                  </a:lnTo>
                  <a:close/>
                </a:path>
                <a:path w="2764155" h="2832100">
                  <a:moveTo>
                    <a:pt x="1225058" y="2565399"/>
                  </a:moveTo>
                  <a:lnTo>
                    <a:pt x="717370" y="2565399"/>
                  </a:lnTo>
                  <a:lnTo>
                    <a:pt x="756392" y="2542498"/>
                  </a:lnTo>
                  <a:lnTo>
                    <a:pt x="748150" y="2552699"/>
                  </a:lnTo>
                  <a:lnTo>
                    <a:pt x="1231117" y="2552699"/>
                  </a:lnTo>
                  <a:lnTo>
                    <a:pt x="1225058" y="2565399"/>
                  </a:lnTo>
                  <a:close/>
                </a:path>
                <a:path w="2764155" h="2832100">
                  <a:moveTo>
                    <a:pt x="723306" y="2558052"/>
                  </a:moveTo>
                  <a:lnTo>
                    <a:pt x="727630" y="2552699"/>
                  </a:lnTo>
                  <a:lnTo>
                    <a:pt x="733714" y="2552699"/>
                  </a:lnTo>
                  <a:lnTo>
                    <a:pt x="723306" y="2558052"/>
                  </a:lnTo>
                  <a:close/>
                </a:path>
                <a:path w="2764155" h="2832100">
                  <a:moveTo>
                    <a:pt x="914180" y="2832099"/>
                  </a:moveTo>
                  <a:lnTo>
                    <a:pt x="0" y="2832099"/>
                  </a:lnTo>
                  <a:lnTo>
                    <a:pt x="42733" y="2793999"/>
                  </a:lnTo>
                  <a:lnTo>
                    <a:pt x="84017" y="2768599"/>
                  </a:lnTo>
                  <a:lnTo>
                    <a:pt x="127175" y="2743199"/>
                  </a:lnTo>
                  <a:lnTo>
                    <a:pt x="171851" y="2730499"/>
                  </a:lnTo>
                  <a:lnTo>
                    <a:pt x="217692" y="2705099"/>
                  </a:lnTo>
                  <a:lnTo>
                    <a:pt x="311449" y="2679699"/>
                  </a:lnTo>
                  <a:lnTo>
                    <a:pt x="358657" y="2654299"/>
                  </a:lnTo>
                  <a:lnTo>
                    <a:pt x="405611" y="2641599"/>
                  </a:lnTo>
                  <a:lnTo>
                    <a:pt x="709018" y="2565399"/>
                  </a:lnTo>
                  <a:lnTo>
                    <a:pt x="723306" y="2558052"/>
                  </a:lnTo>
                  <a:lnTo>
                    <a:pt x="717370" y="2565399"/>
                  </a:lnTo>
                  <a:lnTo>
                    <a:pt x="1225058" y="2565399"/>
                  </a:lnTo>
                  <a:lnTo>
                    <a:pt x="1212942" y="2590799"/>
                  </a:lnTo>
                  <a:lnTo>
                    <a:pt x="1184468" y="2628899"/>
                  </a:lnTo>
                  <a:lnTo>
                    <a:pt x="1152275" y="2666999"/>
                  </a:lnTo>
                  <a:lnTo>
                    <a:pt x="1116882" y="2705099"/>
                  </a:lnTo>
                  <a:lnTo>
                    <a:pt x="1078809" y="2730499"/>
                  </a:lnTo>
                  <a:lnTo>
                    <a:pt x="1048051" y="2755899"/>
                  </a:lnTo>
                  <a:lnTo>
                    <a:pt x="1016889" y="2781299"/>
                  </a:lnTo>
                  <a:lnTo>
                    <a:pt x="984647" y="2793999"/>
                  </a:lnTo>
                  <a:lnTo>
                    <a:pt x="950649" y="2819399"/>
                  </a:lnTo>
                  <a:lnTo>
                    <a:pt x="914180" y="2832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4751" y="1478691"/>
              <a:ext cx="7353299" cy="73405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636967" y="3105291"/>
              <a:ext cx="2651125" cy="2032000"/>
            </a:xfrm>
            <a:custGeom>
              <a:avLst/>
              <a:gdLst/>
              <a:ahLst/>
              <a:cxnLst/>
              <a:rect l="l" t="t" r="r" b="b"/>
              <a:pathLst>
                <a:path w="2651125" h="2032000">
                  <a:moveTo>
                    <a:pt x="911291" y="12699"/>
                  </a:moveTo>
                  <a:lnTo>
                    <a:pt x="466976" y="12699"/>
                  </a:lnTo>
                  <a:lnTo>
                    <a:pt x="515375" y="0"/>
                  </a:lnTo>
                  <a:lnTo>
                    <a:pt x="861532" y="0"/>
                  </a:lnTo>
                  <a:lnTo>
                    <a:pt x="911291" y="12699"/>
                  </a:lnTo>
                  <a:close/>
                </a:path>
                <a:path w="2651125" h="2032000">
                  <a:moveTo>
                    <a:pt x="166375" y="431799"/>
                  </a:moveTo>
                  <a:lnTo>
                    <a:pt x="120449" y="419099"/>
                  </a:lnTo>
                  <a:lnTo>
                    <a:pt x="79603" y="393699"/>
                  </a:lnTo>
                  <a:lnTo>
                    <a:pt x="45357" y="355599"/>
                  </a:lnTo>
                  <a:lnTo>
                    <a:pt x="19231" y="317499"/>
                  </a:lnTo>
                  <a:lnTo>
                    <a:pt x="2744" y="279399"/>
                  </a:lnTo>
                  <a:lnTo>
                    <a:pt x="0" y="241299"/>
                  </a:lnTo>
                  <a:lnTo>
                    <a:pt x="5084" y="203199"/>
                  </a:lnTo>
                  <a:lnTo>
                    <a:pt x="16919" y="165099"/>
                  </a:lnTo>
                  <a:lnTo>
                    <a:pt x="57407" y="114299"/>
                  </a:lnTo>
                  <a:lnTo>
                    <a:pt x="117144" y="76199"/>
                  </a:lnTo>
                  <a:lnTo>
                    <a:pt x="193732" y="50799"/>
                  </a:lnTo>
                  <a:lnTo>
                    <a:pt x="236470" y="50799"/>
                  </a:lnTo>
                  <a:lnTo>
                    <a:pt x="279343" y="38099"/>
                  </a:lnTo>
                  <a:lnTo>
                    <a:pt x="322419" y="38099"/>
                  </a:lnTo>
                  <a:lnTo>
                    <a:pt x="418695" y="12699"/>
                  </a:lnTo>
                  <a:lnTo>
                    <a:pt x="960861" y="12699"/>
                  </a:lnTo>
                  <a:lnTo>
                    <a:pt x="1107515" y="50799"/>
                  </a:lnTo>
                  <a:lnTo>
                    <a:pt x="1154342" y="76199"/>
                  </a:lnTo>
                  <a:lnTo>
                    <a:pt x="1200044" y="88899"/>
                  </a:lnTo>
                  <a:lnTo>
                    <a:pt x="1244502" y="114299"/>
                  </a:lnTo>
                  <a:lnTo>
                    <a:pt x="1287593" y="139699"/>
                  </a:lnTo>
                  <a:lnTo>
                    <a:pt x="1329196" y="165099"/>
                  </a:lnTo>
                  <a:lnTo>
                    <a:pt x="1369190" y="190499"/>
                  </a:lnTo>
                  <a:lnTo>
                    <a:pt x="1407454" y="228599"/>
                  </a:lnTo>
                  <a:lnTo>
                    <a:pt x="1443867" y="253999"/>
                  </a:lnTo>
                  <a:lnTo>
                    <a:pt x="1478307" y="292099"/>
                  </a:lnTo>
                  <a:lnTo>
                    <a:pt x="1510653" y="330199"/>
                  </a:lnTo>
                  <a:lnTo>
                    <a:pt x="1530740" y="355599"/>
                  </a:lnTo>
                  <a:lnTo>
                    <a:pt x="615482" y="355599"/>
                  </a:lnTo>
                  <a:lnTo>
                    <a:pt x="565177" y="368299"/>
                  </a:lnTo>
                  <a:lnTo>
                    <a:pt x="514949" y="368299"/>
                  </a:lnTo>
                  <a:lnTo>
                    <a:pt x="414771" y="393699"/>
                  </a:lnTo>
                  <a:lnTo>
                    <a:pt x="364845" y="393699"/>
                  </a:lnTo>
                  <a:lnTo>
                    <a:pt x="265378" y="419099"/>
                  </a:lnTo>
                  <a:lnTo>
                    <a:pt x="215861" y="419099"/>
                  </a:lnTo>
                  <a:lnTo>
                    <a:pt x="166375" y="431799"/>
                  </a:lnTo>
                  <a:close/>
                </a:path>
                <a:path w="2651125" h="2032000">
                  <a:moveTo>
                    <a:pt x="1110700" y="1790699"/>
                  </a:moveTo>
                  <a:lnTo>
                    <a:pt x="856305" y="1790699"/>
                  </a:lnTo>
                  <a:lnTo>
                    <a:pt x="809434" y="1777999"/>
                  </a:lnTo>
                  <a:lnTo>
                    <a:pt x="764369" y="1752599"/>
                  </a:lnTo>
                  <a:lnTo>
                    <a:pt x="721202" y="1739899"/>
                  </a:lnTo>
                  <a:lnTo>
                    <a:pt x="680026" y="1714499"/>
                  </a:lnTo>
                  <a:lnTo>
                    <a:pt x="640934" y="1676399"/>
                  </a:lnTo>
                  <a:lnTo>
                    <a:pt x="604019" y="1650999"/>
                  </a:lnTo>
                  <a:lnTo>
                    <a:pt x="569374" y="1612899"/>
                  </a:lnTo>
                  <a:lnTo>
                    <a:pt x="542645" y="1587499"/>
                  </a:lnTo>
                  <a:lnTo>
                    <a:pt x="518075" y="1549399"/>
                  </a:lnTo>
                  <a:lnTo>
                    <a:pt x="496476" y="1511299"/>
                  </a:lnTo>
                  <a:lnTo>
                    <a:pt x="478656" y="1473199"/>
                  </a:lnTo>
                  <a:lnTo>
                    <a:pt x="460195" y="1422399"/>
                  </a:lnTo>
                  <a:lnTo>
                    <a:pt x="447607" y="1371599"/>
                  </a:lnTo>
                  <a:lnTo>
                    <a:pt x="440283" y="1320799"/>
                  </a:lnTo>
                  <a:lnTo>
                    <a:pt x="437617" y="1269999"/>
                  </a:lnTo>
                  <a:lnTo>
                    <a:pt x="439484" y="1219199"/>
                  </a:lnTo>
                  <a:lnTo>
                    <a:pt x="446077" y="1181099"/>
                  </a:lnTo>
                  <a:lnTo>
                    <a:pt x="457259" y="1142999"/>
                  </a:lnTo>
                  <a:lnTo>
                    <a:pt x="472896" y="1104899"/>
                  </a:lnTo>
                  <a:lnTo>
                    <a:pt x="496161" y="1054099"/>
                  </a:lnTo>
                  <a:lnTo>
                    <a:pt x="522935" y="1003299"/>
                  </a:lnTo>
                  <a:lnTo>
                    <a:pt x="553490" y="965199"/>
                  </a:lnTo>
                  <a:lnTo>
                    <a:pt x="588094" y="927099"/>
                  </a:lnTo>
                  <a:lnTo>
                    <a:pt x="624223" y="901699"/>
                  </a:lnTo>
                  <a:lnTo>
                    <a:pt x="663773" y="863599"/>
                  </a:lnTo>
                  <a:lnTo>
                    <a:pt x="706082" y="838199"/>
                  </a:lnTo>
                  <a:lnTo>
                    <a:pt x="750491" y="812799"/>
                  </a:lnTo>
                  <a:lnTo>
                    <a:pt x="796340" y="787399"/>
                  </a:lnTo>
                  <a:lnTo>
                    <a:pt x="842969" y="774699"/>
                  </a:lnTo>
                  <a:lnTo>
                    <a:pt x="887890" y="749299"/>
                  </a:lnTo>
                  <a:lnTo>
                    <a:pt x="978839" y="723899"/>
                  </a:lnTo>
                  <a:lnTo>
                    <a:pt x="1024893" y="723899"/>
                  </a:lnTo>
                  <a:lnTo>
                    <a:pt x="1071350" y="711199"/>
                  </a:lnTo>
                  <a:lnTo>
                    <a:pt x="1118223" y="711199"/>
                  </a:lnTo>
                  <a:lnTo>
                    <a:pt x="1165524" y="698499"/>
                  </a:lnTo>
                  <a:lnTo>
                    <a:pt x="1304481" y="698499"/>
                  </a:lnTo>
                  <a:lnTo>
                    <a:pt x="1281442" y="647699"/>
                  </a:lnTo>
                  <a:lnTo>
                    <a:pt x="1254082" y="596899"/>
                  </a:lnTo>
                  <a:lnTo>
                    <a:pt x="1224293" y="546099"/>
                  </a:lnTo>
                  <a:lnTo>
                    <a:pt x="1190723" y="520699"/>
                  </a:lnTo>
                  <a:lnTo>
                    <a:pt x="1166030" y="495299"/>
                  </a:lnTo>
                  <a:lnTo>
                    <a:pt x="1140594" y="469899"/>
                  </a:lnTo>
                  <a:lnTo>
                    <a:pt x="1114483" y="457199"/>
                  </a:lnTo>
                  <a:lnTo>
                    <a:pt x="1087765" y="444499"/>
                  </a:lnTo>
                  <a:lnTo>
                    <a:pt x="1045680" y="419099"/>
                  </a:lnTo>
                  <a:lnTo>
                    <a:pt x="914968" y="380999"/>
                  </a:lnTo>
                  <a:lnTo>
                    <a:pt x="865629" y="368299"/>
                  </a:lnTo>
                  <a:lnTo>
                    <a:pt x="816082" y="368299"/>
                  </a:lnTo>
                  <a:lnTo>
                    <a:pt x="766294" y="355599"/>
                  </a:lnTo>
                  <a:lnTo>
                    <a:pt x="1530740" y="355599"/>
                  </a:lnTo>
                  <a:lnTo>
                    <a:pt x="1540784" y="368299"/>
                  </a:lnTo>
                  <a:lnTo>
                    <a:pt x="1568579" y="406399"/>
                  </a:lnTo>
                  <a:lnTo>
                    <a:pt x="1593916" y="457199"/>
                  </a:lnTo>
                  <a:lnTo>
                    <a:pt x="1617856" y="495299"/>
                  </a:lnTo>
                  <a:lnTo>
                    <a:pt x="1638555" y="546099"/>
                  </a:lnTo>
                  <a:lnTo>
                    <a:pt x="1656015" y="596899"/>
                  </a:lnTo>
                  <a:lnTo>
                    <a:pt x="1670235" y="660399"/>
                  </a:lnTo>
                  <a:lnTo>
                    <a:pt x="1681214" y="711199"/>
                  </a:lnTo>
                  <a:lnTo>
                    <a:pt x="1688954" y="761999"/>
                  </a:lnTo>
                  <a:lnTo>
                    <a:pt x="1776163" y="787399"/>
                  </a:lnTo>
                  <a:lnTo>
                    <a:pt x="1819058" y="812799"/>
                  </a:lnTo>
                  <a:lnTo>
                    <a:pt x="1861751" y="825499"/>
                  </a:lnTo>
                  <a:lnTo>
                    <a:pt x="1953191" y="876299"/>
                  </a:lnTo>
                  <a:lnTo>
                    <a:pt x="1997628" y="901699"/>
                  </a:lnTo>
                  <a:lnTo>
                    <a:pt x="2041139" y="927099"/>
                  </a:lnTo>
                  <a:lnTo>
                    <a:pt x="2083671" y="952499"/>
                  </a:lnTo>
                  <a:lnTo>
                    <a:pt x="2125170" y="977899"/>
                  </a:lnTo>
                  <a:lnTo>
                    <a:pt x="2165584" y="1015999"/>
                  </a:lnTo>
                  <a:lnTo>
                    <a:pt x="2204860" y="1054099"/>
                  </a:lnTo>
                  <a:lnTo>
                    <a:pt x="2223902" y="1066799"/>
                  </a:lnTo>
                  <a:lnTo>
                    <a:pt x="1168336" y="1066799"/>
                  </a:lnTo>
                  <a:lnTo>
                    <a:pt x="1114405" y="1079499"/>
                  </a:lnTo>
                  <a:lnTo>
                    <a:pt x="1061013" y="1079499"/>
                  </a:lnTo>
                  <a:lnTo>
                    <a:pt x="1008566" y="1092199"/>
                  </a:lnTo>
                  <a:lnTo>
                    <a:pt x="947998" y="1117599"/>
                  </a:lnTo>
                  <a:lnTo>
                    <a:pt x="891209" y="1155699"/>
                  </a:lnTo>
                  <a:lnTo>
                    <a:pt x="877023" y="1155699"/>
                  </a:lnTo>
                  <a:lnTo>
                    <a:pt x="863579" y="1168399"/>
                  </a:lnTo>
                  <a:lnTo>
                    <a:pt x="850811" y="1181099"/>
                  </a:lnTo>
                  <a:lnTo>
                    <a:pt x="838650" y="1193799"/>
                  </a:lnTo>
                  <a:lnTo>
                    <a:pt x="832620" y="1206499"/>
                  </a:lnTo>
                  <a:lnTo>
                    <a:pt x="826590" y="1206499"/>
                  </a:lnTo>
                  <a:lnTo>
                    <a:pt x="820830" y="1219199"/>
                  </a:lnTo>
                  <a:lnTo>
                    <a:pt x="815610" y="1231899"/>
                  </a:lnTo>
                  <a:lnTo>
                    <a:pt x="812404" y="1231899"/>
                  </a:lnTo>
                  <a:lnTo>
                    <a:pt x="809400" y="1244599"/>
                  </a:lnTo>
                  <a:lnTo>
                    <a:pt x="806801" y="1244599"/>
                  </a:lnTo>
                  <a:lnTo>
                    <a:pt x="804810" y="1257299"/>
                  </a:lnTo>
                  <a:lnTo>
                    <a:pt x="803460" y="1257299"/>
                  </a:lnTo>
                  <a:lnTo>
                    <a:pt x="802650" y="1269999"/>
                  </a:lnTo>
                  <a:lnTo>
                    <a:pt x="802380" y="1269999"/>
                  </a:lnTo>
                  <a:lnTo>
                    <a:pt x="802650" y="1282699"/>
                  </a:lnTo>
                  <a:lnTo>
                    <a:pt x="803033" y="1295399"/>
                  </a:lnTo>
                  <a:lnTo>
                    <a:pt x="804090" y="1295399"/>
                  </a:lnTo>
                  <a:lnTo>
                    <a:pt x="805688" y="1308099"/>
                  </a:lnTo>
                  <a:lnTo>
                    <a:pt x="807690" y="1308099"/>
                  </a:lnTo>
                  <a:lnTo>
                    <a:pt x="811290" y="1320799"/>
                  </a:lnTo>
                  <a:lnTo>
                    <a:pt x="815430" y="1333499"/>
                  </a:lnTo>
                  <a:lnTo>
                    <a:pt x="819840" y="1346199"/>
                  </a:lnTo>
                  <a:lnTo>
                    <a:pt x="824250" y="1346199"/>
                  </a:lnTo>
                  <a:lnTo>
                    <a:pt x="831832" y="1358899"/>
                  </a:lnTo>
                  <a:lnTo>
                    <a:pt x="839550" y="1371599"/>
                  </a:lnTo>
                  <a:lnTo>
                    <a:pt x="847537" y="1371599"/>
                  </a:lnTo>
                  <a:lnTo>
                    <a:pt x="855929" y="1384299"/>
                  </a:lnTo>
                  <a:lnTo>
                    <a:pt x="865357" y="1396999"/>
                  </a:lnTo>
                  <a:lnTo>
                    <a:pt x="875189" y="1396999"/>
                  </a:lnTo>
                  <a:lnTo>
                    <a:pt x="885291" y="1409699"/>
                  </a:lnTo>
                  <a:lnTo>
                    <a:pt x="895529" y="1409699"/>
                  </a:lnTo>
                  <a:lnTo>
                    <a:pt x="905361" y="1422399"/>
                  </a:lnTo>
                  <a:lnTo>
                    <a:pt x="925295" y="1422399"/>
                  </a:lnTo>
                  <a:lnTo>
                    <a:pt x="935128" y="1435099"/>
                  </a:lnTo>
                  <a:lnTo>
                    <a:pt x="1571703" y="1435099"/>
                  </a:lnTo>
                  <a:lnTo>
                    <a:pt x="1565326" y="1447799"/>
                  </a:lnTo>
                  <a:lnTo>
                    <a:pt x="1536317" y="1498599"/>
                  </a:lnTo>
                  <a:lnTo>
                    <a:pt x="1504442" y="1536699"/>
                  </a:lnTo>
                  <a:lnTo>
                    <a:pt x="1469457" y="1574799"/>
                  </a:lnTo>
                  <a:lnTo>
                    <a:pt x="1431600" y="1612899"/>
                  </a:lnTo>
                  <a:lnTo>
                    <a:pt x="1391111" y="1650999"/>
                  </a:lnTo>
                  <a:lnTo>
                    <a:pt x="1348228" y="1676399"/>
                  </a:lnTo>
                  <a:lnTo>
                    <a:pt x="1303192" y="1714499"/>
                  </a:lnTo>
                  <a:lnTo>
                    <a:pt x="1256242" y="1739899"/>
                  </a:lnTo>
                  <a:lnTo>
                    <a:pt x="1209651" y="1752599"/>
                  </a:lnTo>
                  <a:lnTo>
                    <a:pt x="1160956" y="1777999"/>
                  </a:lnTo>
                  <a:lnTo>
                    <a:pt x="1110700" y="1790699"/>
                  </a:lnTo>
                  <a:close/>
                </a:path>
                <a:path w="2651125" h="2032000">
                  <a:moveTo>
                    <a:pt x="1571703" y="1435099"/>
                  </a:moveTo>
                  <a:lnTo>
                    <a:pt x="1021526" y="1435099"/>
                  </a:lnTo>
                  <a:lnTo>
                    <a:pt x="1038513" y="1422399"/>
                  </a:lnTo>
                  <a:lnTo>
                    <a:pt x="1055366" y="1422399"/>
                  </a:lnTo>
                  <a:lnTo>
                    <a:pt x="1075390" y="1409699"/>
                  </a:lnTo>
                  <a:lnTo>
                    <a:pt x="1094605" y="1409699"/>
                  </a:lnTo>
                  <a:lnTo>
                    <a:pt x="1131684" y="1384299"/>
                  </a:lnTo>
                  <a:lnTo>
                    <a:pt x="1167234" y="1358899"/>
                  </a:lnTo>
                  <a:lnTo>
                    <a:pt x="1200083" y="1333499"/>
                  </a:lnTo>
                  <a:lnTo>
                    <a:pt x="1216530" y="1308099"/>
                  </a:lnTo>
                  <a:lnTo>
                    <a:pt x="1232302" y="1295399"/>
                  </a:lnTo>
                  <a:lnTo>
                    <a:pt x="1261282" y="1244599"/>
                  </a:lnTo>
                  <a:lnTo>
                    <a:pt x="1277729" y="1206499"/>
                  </a:lnTo>
                  <a:lnTo>
                    <a:pt x="1292421" y="1168399"/>
                  </a:lnTo>
                  <a:lnTo>
                    <a:pt x="1305224" y="1130299"/>
                  </a:lnTo>
                  <a:lnTo>
                    <a:pt x="1316001" y="1092199"/>
                  </a:lnTo>
                  <a:lnTo>
                    <a:pt x="1317508" y="1092199"/>
                  </a:lnTo>
                  <a:lnTo>
                    <a:pt x="1320253" y="1066799"/>
                  </a:lnTo>
                  <a:lnTo>
                    <a:pt x="2223902" y="1066799"/>
                  </a:lnTo>
                  <a:lnTo>
                    <a:pt x="2242944" y="1079499"/>
                  </a:lnTo>
                  <a:lnTo>
                    <a:pt x="2279783" y="1117599"/>
                  </a:lnTo>
                  <a:lnTo>
                    <a:pt x="2303477" y="1142999"/>
                  </a:lnTo>
                  <a:lnTo>
                    <a:pt x="1675995" y="1142999"/>
                  </a:lnTo>
                  <a:lnTo>
                    <a:pt x="1663648" y="1193799"/>
                  </a:lnTo>
                  <a:lnTo>
                    <a:pt x="1649248" y="1244599"/>
                  </a:lnTo>
                  <a:lnTo>
                    <a:pt x="1632506" y="1295399"/>
                  </a:lnTo>
                  <a:lnTo>
                    <a:pt x="1613131" y="1346199"/>
                  </a:lnTo>
                  <a:lnTo>
                    <a:pt x="1590835" y="1396999"/>
                  </a:lnTo>
                  <a:lnTo>
                    <a:pt x="1571703" y="1435099"/>
                  </a:lnTo>
                  <a:close/>
                </a:path>
                <a:path w="2651125" h="2032000">
                  <a:moveTo>
                    <a:pt x="2511180" y="2031999"/>
                  </a:moveTo>
                  <a:lnTo>
                    <a:pt x="2475608" y="2031999"/>
                  </a:lnTo>
                  <a:lnTo>
                    <a:pt x="2438821" y="2019299"/>
                  </a:lnTo>
                  <a:lnTo>
                    <a:pt x="2403654" y="2019299"/>
                  </a:lnTo>
                  <a:lnTo>
                    <a:pt x="2372942" y="1993899"/>
                  </a:lnTo>
                  <a:lnTo>
                    <a:pt x="2325423" y="1943099"/>
                  </a:lnTo>
                  <a:lnTo>
                    <a:pt x="2299503" y="1879599"/>
                  </a:lnTo>
                  <a:lnTo>
                    <a:pt x="2294520" y="1854199"/>
                  </a:lnTo>
                  <a:lnTo>
                    <a:pt x="2289334" y="1841499"/>
                  </a:lnTo>
                  <a:lnTo>
                    <a:pt x="2284012" y="1816099"/>
                  </a:lnTo>
                  <a:lnTo>
                    <a:pt x="2278624" y="1803399"/>
                  </a:lnTo>
                  <a:lnTo>
                    <a:pt x="2260031" y="1752599"/>
                  </a:lnTo>
                  <a:lnTo>
                    <a:pt x="2239606" y="1701799"/>
                  </a:lnTo>
                  <a:lnTo>
                    <a:pt x="2217246" y="1650999"/>
                  </a:lnTo>
                  <a:lnTo>
                    <a:pt x="2192847" y="1600199"/>
                  </a:lnTo>
                  <a:lnTo>
                    <a:pt x="2166306" y="1562099"/>
                  </a:lnTo>
                  <a:lnTo>
                    <a:pt x="2139310" y="1523999"/>
                  </a:lnTo>
                  <a:lnTo>
                    <a:pt x="2110893" y="1485899"/>
                  </a:lnTo>
                  <a:lnTo>
                    <a:pt x="2081077" y="1447799"/>
                  </a:lnTo>
                  <a:lnTo>
                    <a:pt x="2049881" y="1409699"/>
                  </a:lnTo>
                  <a:lnTo>
                    <a:pt x="2017325" y="1371599"/>
                  </a:lnTo>
                  <a:lnTo>
                    <a:pt x="1983429" y="1333499"/>
                  </a:lnTo>
                  <a:lnTo>
                    <a:pt x="1943945" y="1308099"/>
                  </a:lnTo>
                  <a:lnTo>
                    <a:pt x="1903251" y="1269999"/>
                  </a:lnTo>
                  <a:lnTo>
                    <a:pt x="1861348" y="1244599"/>
                  </a:lnTo>
                  <a:lnTo>
                    <a:pt x="1818235" y="1219199"/>
                  </a:lnTo>
                  <a:lnTo>
                    <a:pt x="1773913" y="1193799"/>
                  </a:lnTo>
                  <a:lnTo>
                    <a:pt x="1701014" y="1155699"/>
                  </a:lnTo>
                  <a:lnTo>
                    <a:pt x="1675995" y="1142999"/>
                  </a:lnTo>
                  <a:lnTo>
                    <a:pt x="2303477" y="1142999"/>
                  </a:lnTo>
                  <a:lnTo>
                    <a:pt x="2349515" y="1193799"/>
                  </a:lnTo>
                  <a:lnTo>
                    <a:pt x="2382302" y="1231899"/>
                  </a:lnTo>
                  <a:lnTo>
                    <a:pt x="2412512" y="1269999"/>
                  </a:lnTo>
                  <a:lnTo>
                    <a:pt x="2441315" y="1320799"/>
                  </a:lnTo>
                  <a:lnTo>
                    <a:pt x="2468688" y="1358899"/>
                  </a:lnTo>
                  <a:lnTo>
                    <a:pt x="2494603" y="1396999"/>
                  </a:lnTo>
                  <a:lnTo>
                    <a:pt x="2519036" y="1447799"/>
                  </a:lnTo>
                  <a:lnTo>
                    <a:pt x="2541960" y="1485899"/>
                  </a:lnTo>
                  <a:lnTo>
                    <a:pt x="2563351" y="1536699"/>
                  </a:lnTo>
                  <a:lnTo>
                    <a:pt x="2583183" y="1574799"/>
                  </a:lnTo>
                  <a:lnTo>
                    <a:pt x="2601429" y="1625599"/>
                  </a:lnTo>
                  <a:lnTo>
                    <a:pt x="2618066" y="1676399"/>
                  </a:lnTo>
                  <a:lnTo>
                    <a:pt x="2633066" y="1714499"/>
                  </a:lnTo>
                  <a:lnTo>
                    <a:pt x="2646405" y="1765299"/>
                  </a:lnTo>
                  <a:lnTo>
                    <a:pt x="2651032" y="1790699"/>
                  </a:lnTo>
                  <a:lnTo>
                    <a:pt x="2651032" y="1904999"/>
                  </a:lnTo>
                  <a:lnTo>
                    <a:pt x="2650537" y="1904999"/>
                  </a:lnTo>
                  <a:lnTo>
                    <a:pt x="2627818" y="1955799"/>
                  </a:lnTo>
                  <a:lnTo>
                    <a:pt x="2595498" y="1981199"/>
                  </a:lnTo>
                  <a:lnTo>
                    <a:pt x="2555859" y="2006599"/>
                  </a:lnTo>
                  <a:lnTo>
                    <a:pt x="2511180" y="2031999"/>
                  </a:lnTo>
                  <a:close/>
                </a:path>
                <a:path w="2651125" h="2032000">
                  <a:moveTo>
                    <a:pt x="1007668" y="1803399"/>
                  </a:moveTo>
                  <a:lnTo>
                    <a:pt x="955976" y="1803399"/>
                  </a:lnTo>
                  <a:lnTo>
                    <a:pt x="904888" y="1790699"/>
                  </a:lnTo>
                  <a:lnTo>
                    <a:pt x="1059423" y="1790699"/>
                  </a:lnTo>
                  <a:lnTo>
                    <a:pt x="1007668" y="1803399"/>
                  </a:lnTo>
                  <a:close/>
                </a:path>
              </a:pathLst>
            </a:custGeom>
            <a:solidFill>
              <a:srgbClr val="FF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77458" y="837247"/>
            <a:ext cx="8081420" cy="102438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lang="en-IN" b="1" spc="335" dirty="0"/>
              <a:t>Transforming the Education Landscape</a:t>
            </a:r>
            <a:endParaRPr b="1" dirty="0"/>
          </a:p>
        </p:txBody>
      </p:sp>
      <p:sp>
        <p:nvSpPr>
          <p:cNvPr id="13" name="object 13"/>
          <p:cNvSpPr txBox="1"/>
          <p:nvPr/>
        </p:nvSpPr>
        <p:spPr>
          <a:xfrm>
            <a:off x="777458" y="2162595"/>
            <a:ext cx="7399020" cy="72167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175"/>
              </a:spcBef>
            </a:pPr>
            <a:r>
              <a:rPr lang="en-US" sz="2450" b="1" dirty="0">
                <a:latin typeface="Trebuchet MS"/>
                <a:cs typeface="Trebuchet MS"/>
              </a:rPr>
              <a:t>Educational Impact:  </a:t>
            </a:r>
          </a:p>
          <a:p>
            <a:pPr marL="355600" marR="5080" indent="-342900">
              <a:lnSpc>
                <a:spcPts val="2930"/>
              </a:lnSpc>
              <a:spcBef>
                <a:spcPts val="175"/>
              </a:spcBef>
              <a:buFontTx/>
              <a:buChar char="-"/>
            </a:pPr>
            <a:r>
              <a:rPr lang="en-US" sz="2450" b="1" dirty="0">
                <a:latin typeface="Trebuchet MS"/>
                <a:cs typeface="Trebuchet MS"/>
              </a:rPr>
              <a:t>Enhanced Learning</a:t>
            </a:r>
            <a:r>
              <a:rPr lang="en-US" sz="2450" dirty="0">
                <a:latin typeface="Trebuchet MS"/>
                <a:cs typeface="Trebuchet MS"/>
              </a:rPr>
              <a:t>: Students experience a more engaging and effective learning process through interactive and adaptive course content.  </a:t>
            </a:r>
          </a:p>
          <a:p>
            <a:pPr marL="355600" marR="5080" indent="-342900">
              <a:lnSpc>
                <a:spcPts val="2930"/>
              </a:lnSpc>
              <a:spcBef>
                <a:spcPts val="175"/>
              </a:spcBef>
              <a:buFontTx/>
              <a:buChar char="-"/>
            </a:pPr>
            <a:r>
              <a:rPr lang="en-US" sz="2450" b="1" dirty="0">
                <a:latin typeface="Trebuchet MS"/>
                <a:cs typeface="Trebuchet MS"/>
              </a:rPr>
              <a:t>Empowered Instructors</a:t>
            </a:r>
            <a:r>
              <a:rPr lang="en-US" sz="2450" dirty="0">
                <a:latin typeface="Trebuchet MS"/>
                <a:cs typeface="Trebuchet MS"/>
              </a:rPr>
              <a:t>: Teachers gain better control over course delivery, with tools that help them refine content and reach a wider audience.</a:t>
            </a:r>
          </a:p>
          <a:p>
            <a:pPr marL="12700" marR="5080">
              <a:lnSpc>
                <a:spcPts val="2930"/>
              </a:lnSpc>
              <a:spcBef>
                <a:spcPts val="175"/>
              </a:spcBef>
            </a:pPr>
            <a:r>
              <a:rPr lang="en-US" sz="2450" b="1" dirty="0">
                <a:latin typeface="Trebuchet MS"/>
                <a:cs typeface="Trebuchet MS"/>
              </a:rPr>
              <a:t>Community Impact:  </a:t>
            </a:r>
          </a:p>
          <a:p>
            <a:pPr marL="355600" marR="5080" indent="-342900">
              <a:lnSpc>
                <a:spcPts val="2930"/>
              </a:lnSpc>
              <a:spcBef>
                <a:spcPts val="175"/>
              </a:spcBef>
              <a:buFontTx/>
              <a:buChar char="-"/>
            </a:pPr>
            <a:r>
              <a:rPr lang="en-US" sz="2450" b="1" dirty="0">
                <a:latin typeface="Trebuchet MS"/>
                <a:cs typeface="Trebuchet MS"/>
              </a:rPr>
              <a:t>Global Learning Community</a:t>
            </a:r>
            <a:r>
              <a:rPr lang="en-US" sz="2450" dirty="0">
                <a:latin typeface="Trebuchet MS"/>
                <a:cs typeface="Trebuchet MS"/>
              </a:rPr>
              <a:t>: Building a diverse and inclusive educational platform that connects learners and educators worldwide.  </a:t>
            </a:r>
          </a:p>
          <a:p>
            <a:pPr marL="355600" marR="5080" indent="-342900">
              <a:lnSpc>
                <a:spcPts val="2930"/>
              </a:lnSpc>
              <a:spcBef>
                <a:spcPts val="175"/>
              </a:spcBef>
              <a:buFontTx/>
              <a:buChar char="-"/>
            </a:pPr>
            <a:r>
              <a:rPr lang="en-US" sz="2450" b="1" dirty="0">
                <a:latin typeface="Trebuchet MS"/>
                <a:cs typeface="Trebuchet MS"/>
              </a:rPr>
              <a:t>Bridging Gaps</a:t>
            </a:r>
            <a:r>
              <a:rPr lang="en-US" sz="2450" dirty="0">
                <a:latin typeface="Trebuchet MS"/>
                <a:cs typeface="Trebuchet MS"/>
              </a:rPr>
              <a:t>: Helping to reduce educational inequalities by providing access to quality education resources regardless of geographic location.</a:t>
            </a:r>
          </a:p>
          <a:p>
            <a:pPr marL="355600" marR="5080" indent="-342900">
              <a:lnSpc>
                <a:spcPts val="2930"/>
              </a:lnSpc>
              <a:spcBef>
                <a:spcPts val="175"/>
              </a:spcBef>
              <a:buFontTx/>
              <a:buChar char="-"/>
            </a:pPr>
            <a:r>
              <a:rPr lang="en-US" sz="2450" b="1" dirty="0">
                <a:latin typeface="Trebuchet MS"/>
                <a:cs typeface="Trebuchet MS"/>
              </a:rPr>
              <a:t>Long-Term Vision</a:t>
            </a:r>
            <a:r>
              <a:rPr lang="en-US" sz="2450" dirty="0">
                <a:latin typeface="Trebuchet MS"/>
                <a:cs typeface="Trebuchet MS"/>
              </a:rPr>
              <a:t>: Establishing Downhill as a leader in the EdTech space, continuously innovating to meet the evolving needs of modern education.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679A4480-B4A2-3FE1-8AAD-1BF7EDC6DF7C}"/>
              </a:ext>
            </a:extLst>
          </p:cNvPr>
          <p:cNvSpPr txBox="1">
            <a:spLocks/>
          </p:cNvSpPr>
          <p:nvPr/>
        </p:nvSpPr>
        <p:spPr>
          <a:xfrm>
            <a:off x="8312150" y="9493250"/>
            <a:ext cx="5691784" cy="51296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 marR="5080">
              <a:lnSpc>
                <a:spcPts val="3829"/>
              </a:lnSpc>
              <a:spcBef>
                <a:spcPts val="200"/>
              </a:spcBef>
            </a:pPr>
            <a:r>
              <a:rPr lang="en-IN" sz="3200" b="1" spc="335" dirty="0"/>
              <a:t>……and much more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1216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657</Words>
  <Application>Microsoft Office PowerPoint</Application>
  <PresentationFormat>Custom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 MT</vt:lpstr>
      <vt:lpstr>Trebuchet MS</vt:lpstr>
      <vt:lpstr>Office Theme</vt:lpstr>
      <vt:lpstr>Downhill  Revolutionizing Online Education</vt:lpstr>
      <vt:lpstr>Problem Statement</vt:lpstr>
      <vt:lpstr>PowerPoint Presentation</vt:lpstr>
      <vt:lpstr>Personalized Learning Journeys</vt:lpstr>
      <vt:lpstr>Collaborative Learning Environments</vt:lpstr>
      <vt:lpstr>Downhill's Technical Foundation</vt:lpstr>
      <vt:lpstr>Who Downhill Serves</vt:lpstr>
      <vt:lpstr>PowerPoint Presentation</vt:lpstr>
      <vt:lpstr>Transforming the Education Landscape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Priyanshu Kumar</dc:creator>
  <cp:lastModifiedBy>Yash Ranjan</cp:lastModifiedBy>
  <cp:revision>11</cp:revision>
  <dcterms:created xsi:type="dcterms:W3CDTF">2024-08-29T11:00:23Z</dcterms:created>
  <dcterms:modified xsi:type="dcterms:W3CDTF">2024-08-30T04:58:28Z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2024-08-29T00:00:00Z</vt:filetime>
  </property>
  <property fmtid="{D5CDD505-2E9C-101B-9397-08002B2CF9AE}" pid="5" name="Producer">
    <vt:lpwstr>Skia/PDF m119</vt:lpwstr>
  </property>
</Properties>
</file>